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72" r:id="rId7"/>
    <p:sldId id="273" r:id="rId8"/>
    <p:sldId id="261" r:id="rId9"/>
    <p:sldId id="270" r:id="rId10"/>
    <p:sldId id="262" r:id="rId11"/>
    <p:sldId id="264" r:id="rId12"/>
    <p:sldId id="265" r:id="rId13"/>
    <p:sldId id="266" r:id="rId14"/>
    <p:sldId id="267" r:id="rId15"/>
    <p:sldId id="269" r:id="rId16"/>
    <p:sldId id="268" r:id="rId17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 snapToGrid="0">
      <p:cViewPr varScale="1">
        <p:scale>
          <a:sx n="90" d="100"/>
          <a:sy n="90" d="100"/>
        </p:scale>
        <p:origin x="57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56558-8754-7FCF-934E-DC16FF1C86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97C3BC-8229-AAAB-7B94-F549D4EFEC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FDF2B1-FACE-3DFA-EB09-1A6DAB0835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31A84-F746-4922-A48B-AD66B9020DB0}" type="datetimeFigureOut">
              <a:rPr lang="fr-FR" smtClean="0"/>
              <a:t>01/06/2023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A84AB7-E726-5263-807C-BF3D5F3B97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E9DA71-2A10-4FCB-9AB4-3E775BB2A1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CA762-F712-4B5B-9ED9-C895E1C0F10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31617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5B521-5147-A9E0-3BE9-6E86B4135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DE8C3B5-7BE8-29DE-C447-49D9B6E244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AF3530-378A-EFF1-8921-5F73715E29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31A84-F746-4922-A48B-AD66B9020DB0}" type="datetimeFigureOut">
              <a:rPr lang="fr-FR" smtClean="0"/>
              <a:t>01/06/2023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3531E1-254E-DC84-1999-3AD70CD77C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DD9E5F-1EF4-7968-939B-D5E94BF7B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CA762-F712-4B5B-9ED9-C895E1C0F10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116740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F16AB81-25ED-C86F-D292-33D5DAE090B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CEF9FCA-AAC0-ACD4-9F2F-5FD8153C4B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A59A51-31C2-3AB6-1979-C9CD0AADCD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31A84-F746-4922-A48B-AD66B9020DB0}" type="datetimeFigureOut">
              <a:rPr lang="fr-FR" smtClean="0"/>
              <a:t>01/06/2023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E05470-C7CD-01FF-AFC2-20C1612A67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585E4B-F277-0F84-43E0-D83C195505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CA762-F712-4B5B-9ED9-C895E1C0F10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468685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DC740D-9EAA-4562-D082-A26745483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14F933-0321-AF52-CE1A-8F6EC5C201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D6861B-286F-66C1-99BE-C963B7142A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31A84-F746-4922-A48B-AD66B9020DB0}" type="datetimeFigureOut">
              <a:rPr lang="fr-FR" smtClean="0"/>
              <a:t>01/06/2023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FDAD93-2F17-03A1-C0D7-DD00B7937A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3EE7EC-9DDD-48E4-9362-B758BFD787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CA762-F712-4B5B-9ED9-C895E1C0F10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046571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FF2415-2A80-9FB1-1912-EF1E710AEF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232BD5-633C-0E81-51D8-94640E1558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0CC09E-1873-0968-5619-1FAE5D3CD3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31A84-F746-4922-A48B-AD66B9020DB0}" type="datetimeFigureOut">
              <a:rPr lang="fr-FR" smtClean="0"/>
              <a:t>01/06/2023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5FC8E7-BF0D-C593-84AE-235B9E9CCF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F1B33B-C724-8E25-B230-B64595470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CA762-F712-4B5B-9ED9-C895E1C0F10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092232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411B42-D11E-EE62-B473-1B55366B6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BDF037-8455-80FF-887D-04581D91329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2F7F12-4AC5-5F19-4E0D-F22293F643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5B62A7-5273-236F-90AD-A4576261F6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31A84-F746-4922-A48B-AD66B9020DB0}" type="datetimeFigureOut">
              <a:rPr lang="fr-FR" smtClean="0"/>
              <a:t>01/06/2023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921FA8-ECDA-131E-C3A2-8D5EB552E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D862AA-3CB2-DC96-1452-02F924047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CA762-F712-4B5B-9ED9-C895E1C0F10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518487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517702-D66B-7379-1724-1896DB43F7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B69E4F-6AC4-B3B9-7E15-79C820E4A6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33C4F4-342C-EB8A-309A-465654CD10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2531F20-FAC8-4A62-D18F-2601EFD556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B9826EA-7047-535D-658A-234370F0615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524DA96-D2B0-6ED3-B462-FA1AD7128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31A84-F746-4922-A48B-AD66B9020DB0}" type="datetimeFigureOut">
              <a:rPr lang="fr-FR" smtClean="0"/>
              <a:t>01/06/2023</a:t>
            </a:fld>
            <a:endParaRPr lang="fr-F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81CDF6-1CF5-7B07-377C-F2DA2E8D7E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491BD0-A8E1-F31E-CFF4-D8B4082C47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CA762-F712-4B5B-9ED9-C895E1C0F10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999052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17A3D4-8C5F-1734-0E96-3DF21C7EC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F62C57B-F9A1-A47D-3521-7C2F8F010D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31A84-F746-4922-A48B-AD66B9020DB0}" type="datetimeFigureOut">
              <a:rPr lang="fr-FR" smtClean="0"/>
              <a:t>01/06/2023</a:t>
            </a:fld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A7232A-955A-3497-CACD-3FAD17FFF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97BA7D-59C2-4ECA-B552-39005ABC28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CA762-F712-4B5B-9ED9-C895E1C0F10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342742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F4AEE8-F38A-7807-B14A-EB5AB6D4B8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31A84-F746-4922-A48B-AD66B9020DB0}" type="datetimeFigureOut">
              <a:rPr lang="fr-FR" smtClean="0"/>
              <a:t>01/06/2023</a:t>
            </a:fld>
            <a:endParaRPr lang="fr-F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164088-A6A3-8A90-D945-D0A2266D5D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6A178F-4059-061B-8354-FD41016430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CA762-F712-4B5B-9ED9-C895E1C0F10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779424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52E0FE-4CFD-E610-B0AD-B41EF7197E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B983C4-08B6-5D68-37ED-C2CB061093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9D146E-F012-E547-1612-51934B8A1B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8B9779-A8F1-E9E4-FC44-76D53031F4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31A84-F746-4922-A48B-AD66B9020DB0}" type="datetimeFigureOut">
              <a:rPr lang="fr-FR" smtClean="0"/>
              <a:t>01/06/2023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1E94D1-2616-67B7-D390-893210A5EF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CC0439-E532-F121-518A-7822E82A2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CA762-F712-4B5B-9ED9-C895E1C0F10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534724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CC1917-836C-4E66-2C7C-C1B8369797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7EE0222-6172-E803-5E92-CEDF227A8C0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63E7A5-A519-D6C5-7036-55A809F440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17C74C-7AC6-635B-9317-1C5B2004E4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31A84-F746-4922-A48B-AD66B9020DB0}" type="datetimeFigureOut">
              <a:rPr lang="fr-FR" smtClean="0"/>
              <a:t>01/06/2023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77A906-5651-EDBE-853C-C838EC09D3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A43E08-1672-2B4B-1FA4-3A512C313A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CA762-F712-4B5B-9ED9-C895E1C0F10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511107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EC49D97-F34B-D026-AB86-2640446CA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494527-7826-8E3A-3EA3-6F1ED61AA2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5B2EBE-4DBC-E0CF-158F-4509B35ABE0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931A84-F746-4922-A48B-AD66B9020DB0}" type="datetimeFigureOut">
              <a:rPr lang="fr-FR" smtClean="0"/>
              <a:t>01/06/2023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CD0C78-8A72-80A5-2F02-35B5A75D64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7C8F71-349A-51A6-7993-2EDDD8552B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9CA762-F712-4B5B-9ED9-C895E1C0F10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991358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AC8EEB0F-BA72-49AC-956F-331B60FDE7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41E99BA-DA0A-DEC9-29EC-0293CBC00F2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05" r="-1" b="-1"/>
          <a:stretch/>
        </p:blipFill>
        <p:spPr>
          <a:xfrm>
            <a:off x="-1219" y="-4"/>
            <a:ext cx="12191695" cy="6858000"/>
          </a:xfrm>
          <a:prstGeom prst="rect">
            <a:avLst/>
          </a:prstGeom>
        </p:spPr>
      </p:pic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8CC700D5-9809-43F4-89D5-7DBBCB0DCC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81377" y="1386250"/>
            <a:ext cx="4598786" cy="4113402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C7163242-6303-46DC-BAC1-2A204F0613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9573" y="1494845"/>
            <a:ext cx="4354593" cy="3861126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solidFill>
            <a:schemeClr val="bg2">
              <a:tint val="95000"/>
              <a:satMod val="1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dirty="0">
              <a:solidFill>
                <a:prstClr val="white"/>
              </a:solidFill>
              <a:latin typeface="Meiryo"/>
            </a:endParaRPr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805C4C40-D70E-4C4F-B228-98A0A6132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300000" flipH="1">
            <a:off x="987224" y="1122042"/>
            <a:ext cx="4908132" cy="4613915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noFill/>
          <a:ln w="19050">
            <a:solidFill>
              <a:srgbClr val="FFFFFF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22DAA7-1CAE-56EB-9C45-17F0F2476A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6142" y="2898979"/>
            <a:ext cx="3897655" cy="678633"/>
          </a:xfrm>
        </p:spPr>
        <p:txBody>
          <a:bodyPr anchor="b">
            <a:normAutofit/>
          </a:bodyPr>
          <a:lstStyle/>
          <a:p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Le Jeu de la Ville</a:t>
            </a:r>
            <a:endParaRPr lang="fr-FR" sz="360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508447-FDF3-F1AE-2279-D8A4CADB7C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80819" y="3661573"/>
            <a:ext cx="2929408" cy="678633"/>
          </a:xfrm>
        </p:spPr>
        <p:txBody>
          <a:bodyPr anchor="t">
            <a:normAutofit/>
          </a:bodyPr>
          <a:lstStyle/>
          <a:p>
            <a:r>
              <a:rPr lang="fr-F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Étude de modèles de villes générées via un automate cellulaire</a:t>
            </a:r>
            <a:endParaRPr lang="fr-FR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06536C0D-2219-44F1-94EC-B9A56501DB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516303" y="1122043"/>
            <a:ext cx="4908132" cy="4613915"/>
            <a:chOff x="6516303" y="1122043"/>
            <a:chExt cx="4908132" cy="4613915"/>
          </a:xfrm>
        </p:grpSpPr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9DF0CCBF-D7FD-451C-92EB-84C362B690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710901" y="1264257"/>
              <a:ext cx="4534335" cy="4235395"/>
            </a:xfrm>
            <a:custGeom>
              <a:avLst/>
              <a:gdLst>
                <a:gd name="connsiteX0" fmla="*/ 2180840 w 3810827"/>
                <a:gd name="connsiteY0" fmla="*/ 0 h 3634591"/>
                <a:gd name="connsiteX1" fmla="*/ 2866380 w 3810827"/>
                <a:gd name="connsiteY1" fmla="*/ 145165 h 3634591"/>
                <a:gd name="connsiteX2" fmla="*/ 3366366 w 3810827"/>
                <a:gd name="connsiteY2" fmla="*/ 536835 h 3634591"/>
                <a:gd name="connsiteX3" fmla="*/ 3810827 w 3810827"/>
                <a:gd name="connsiteY3" fmla="*/ 1924156 h 3634591"/>
                <a:gd name="connsiteX4" fmla="*/ 3612844 w 3810827"/>
                <a:gd name="connsiteY4" fmla="*/ 2493111 h 3634591"/>
                <a:gd name="connsiteX5" fmla="*/ 3026664 w 3810827"/>
                <a:gd name="connsiteY5" fmla="*/ 3022891 h 3634591"/>
                <a:gd name="connsiteX6" fmla="*/ 2897783 w 3810827"/>
                <a:gd name="connsiteY6" fmla="*/ 3124233 h 3634591"/>
                <a:gd name="connsiteX7" fmla="*/ 1838765 w 3810827"/>
                <a:gd name="connsiteY7" fmla="*/ 3634591 h 3634591"/>
                <a:gd name="connsiteX8" fmla="*/ 443724 w 3810827"/>
                <a:gd name="connsiteY8" fmla="*/ 2805020 h 3634591"/>
                <a:gd name="connsiteX9" fmla="*/ 295053 w 3810827"/>
                <a:gd name="connsiteY9" fmla="*/ 2592792 h 3634591"/>
                <a:gd name="connsiteX10" fmla="*/ 0 w 3810827"/>
                <a:gd name="connsiteY10" fmla="*/ 1924156 h 3634591"/>
                <a:gd name="connsiteX11" fmla="*/ 178275 w 3810827"/>
                <a:gd name="connsiteY11" fmla="*/ 1204061 h 3634591"/>
                <a:gd name="connsiteX12" fmla="*/ 669921 w 3810827"/>
                <a:gd name="connsiteY12" fmla="*/ 585306 h 3634591"/>
                <a:gd name="connsiteX13" fmla="*/ 1380730 w 3810827"/>
                <a:gd name="connsiteY13" fmla="*/ 156203 h 3634591"/>
                <a:gd name="connsiteX14" fmla="*/ 2180840 w 3810827"/>
                <a:gd name="connsiteY14" fmla="*/ 0 h 3634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10827" h="3634591">
                  <a:moveTo>
                    <a:pt x="2180840" y="0"/>
                  </a:moveTo>
                  <a:cubicBezTo>
                    <a:pt x="2431406" y="0"/>
                    <a:pt x="2662018" y="48886"/>
                    <a:pt x="2866380" y="145165"/>
                  </a:cubicBezTo>
                  <a:cubicBezTo>
                    <a:pt x="3057903" y="235467"/>
                    <a:pt x="3226119" y="367269"/>
                    <a:pt x="3366366" y="536835"/>
                  </a:cubicBezTo>
                  <a:cubicBezTo>
                    <a:pt x="3652997" y="883519"/>
                    <a:pt x="3810827" y="1376199"/>
                    <a:pt x="3810827" y="1924156"/>
                  </a:cubicBezTo>
                  <a:cubicBezTo>
                    <a:pt x="3810827" y="2142775"/>
                    <a:pt x="3749739" y="2318234"/>
                    <a:pt x="3612844" y="2493111"/>
                  </a:cubicBezTo>
                  <a:cubicBezTo>
                    <a:pt x="3469652" y="2676041"/>
                    <a:pt x="3254495" y="2844528"/>
                    <a:pt x="3026664" y="3022891"/>
                  </a:cubicBezTo>
                  <a:cubicBezTo>
                    <a:pt x="2984630" y="3055759"/>
                    <a:pt x="2941206" y="3089789"/>
                    <a:pt x="2897783" y="3124233"/>
                  </a:cubicBezTo>
                  <a:cubicBezTo>
                    <a:pt x="2509094" y="3432490"/>
                    <a:pt x="2225408" y="3634591"/>
                    <a:pt x="1838765" y="3634591"/>
                  </a:cubicBezTo>
                  <a:cubicBezTo>
                    <a:pt x="1249640" y="3634591"/>
                    <a:pt x="832413" y="3386508"/>
                    <a:pt x="443724" y="2805020"/>
                  </a:cubicBezTo>
                  <a:cubicBezTo>
                    <a:pt x="392859" y="2728910"/>
                    <a:pt x="343138" y="2659690"/>
                    <a:pt x="295053" y="2592792"/>
                  </a:cubicBezTo>
                  <a:cubicBezTo>
                    <a:pt x="95761" y="2315411"/>
                    <a:pt x="0" y="2171160"/>
                    <a:pt x="0" y="1924156"/>
                  </a:cubicBezTo>
                  <a:cubicBezTo>
                    <a:pt x="0" y="1678896"/>
                    <a:pt x="60024" y="1436622"/>
                    <a:pt x="178275" y="1204061"/>
                  </a:cubicBezTo>
                  <a:cubicBezTo>
                    <a:pt x="293990" y="976561"/>
                    <a:pt x="459425" y="768319"/>
                    <a:pt x="669921" y="585306"/>
                  </a:cubicBezTo>
                  <a:cubicBezTo>
                    <a:pt x="876818" y="405365"/>
                    <a:pt x="1122558" y="256964"/>
                    <a:pt x="1380730" y="156203"/>
                  </a:cubicBezTo>
                  <a:cubicBezTo>
                    <a:pt x="1645852" y="52539"/>
                    <a:pt x="1915145" y="0"/>
                    <a:pt x="2180840" y="0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2B1B8EEB-4E8B-43EC-AB8F-F7E2CD9682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300000">
              <a:off x="6516303" y="1122043"/>
              <a:ext cx="4908132" cy="4613915"/>
            </a:xfrm>
            <a:custGeom>
              <a:avLst/>
              <a:gdLst>
                <a:gd name="connsiteX0" fmla="*/ 2180840 w 3810827"/>
                <a:gd name="connsiteY0" fmla="*/ 0 h 3634591"/>
                <a:gd name="connsiteX1" fmla="*/ 2866380 w 3810827"/>
                <a:gd name="connsiteY1" fmla="*/ 145165 h 3634591"/>
                <a:gd name="connsiteX2" fmla="*/ 3366366 w 3810827"/>
                <a:gd name="connsiteY2" fmla="*/ 536835 h 3634591"/>
                <a:gd name="connsiteX3" fmla="*/ 3810827 w 3810827"/>
                <a:gd name="connsiteY3" fmla="*/ 1924156 h 3634591"/>
                <a:gd name="connsiteX4" fmla="*/ 3612844 w 3810827"/>
                <a:gd name="connsiteY4" fmla="*/ 2493111 h 3634591"/>
                <a:gd name="connsiteX5" fmla="*/ 3026664 w 3810827"/>
                <a:gd name="connsiteY5" fmla="*/ 3022891 h 3634591"/>
                <a:gd name="connsiteX6" fmla="*/ 2897783 w 3810827"/>
                <a:gd name="connsiteY6" fmla="*/ 3124233 h 3634591"/>
                <a:gd name="connsiteX7" fmla="*/ 1838765 w 3810827"/>
                <a:gd name="connsiteY7" fmla="*/ 3634591 h 3634591"/>
                <a:gd name="connsiteX8" fmla="*/ 443724 w 3810827"/>
                <a:gd name="connsiteY8" fmla="*/ 2805020 h 3634591"/>
                <a:gd name="connsiteX9" fmla="*/ 295053 w 3810827"/>
                <a:gd name="connsiteY9" fmla="*/ 2592792 h 3634591"/>
                <a:gd name="connsiteX10" fmla="*/ 0 w 3810827"/>
                <a:gd name="connsiteY10" fmla="*/ 1924156 h 3634591"/>
                <a:gd name="connsiteX11" fmla="*/ 178275 w 3810827"/>
                <a:gd name="connsiteY11" fmla="*/ 1204061 h 3634591"/>
                <a:gd name="connsiteX12" fmla="*/ 669921 w 3810827"/>
                <a:gd name="connsiteY12" fmla="*/ 585306 h 3634591"/>
                <a:gd name="connsiteX13" fmla="*/ 1380730 w 3810827"/>
                <a:gd name="connsiteY13" fmla="*/ 156203 h 3634591"/>
                <a:gd name="connsiteX14" fmla="*/ 2180840 w 3810827"/>
                <a:gd name="connsiteY14" fmla="*/ 0 h 3634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10827" h="3634591">
                  <a:moveTo>
                    <a:pt x="2180840" y="0"/>
                  </a:moveTo>
                  <a:cubicBezTo>
                    <a:pt x="2431406" y="0"/>
                    <a:pt x="2662018" y="48886"/>
                    <a:pt x="2866380" y="145165"/>
                  </a:cubicBezTo>
                  <a:cubicBezTo>
                    <a:pt x="3057903" y="235467"/>
                    <a:pt x="3226119" y="367269"/>
                    <a:pt x="3366366" y="536835"/>
                  </a:cubicBezTo>
                  <a:cubicBezTo>
                    <a:pt x="3652997" y="883519"/>
                    <a:pt x="3810827" y="1376199"/>
                    <a:pt x="3810827" y="1924156"/>
                  </a:cubicBezTo>
                  <a:cubicBezTo>
                    <a:pt x="3810827" y="2142775"/>
                    <a:pt x="3749739" y="2318234"/>
                    <a:pt x="3612844" y="2493111"/>
                  </a:cubicBezTo>
                  <a:cubicBezTo>
                    <a:pt x="3469652" y="2676041"/>
                    <a:pt x="3254495" y="2844528"/>
                    <a:pt x="3026664" y="3022891"/>
                  </a:cubicBezTo>
                  <a:cubicBezTo>
                    <a:pt x="2984630" y="3055759"/>
                    <a:pt x="2941206" y="3089789"/>
                    <a:pt x="2897783" y="3124233"/>
                  </a:cubicBezTo>
                  <a:cubicBezTo>
                    <a:pt x="2509094" y="3432490"/>
                    <a:pt x="2225408" y="3634591"/>
                    <a:pt x="1838765" y="3634591"/>
                  </a:cubicBezTo>
                  <a:cubicBezTo>
                    <a:pt x="1249640" y="3634591"/>
                    <a:pt x="832413" y="3386508"/>
                    <a:pt x="443724" y="2805020"/>
                  </a:cubicBezTo>
                  <a:cubicBezTo>
                    <a:pt x="392859" y="2728910"/>
                    <a:pt x="343138" y="2659690"/>
                    <a:pt x="295053" y="2592792"/>
                  </a:cubicBezTo>
                  <a:cubicBezTo>
                    <a:pt x="95761" y="2315411"/>
                    <a:pt x="0" y="2171160"/>
                    <a:pt x="0" y="1924156"/>
                  </a:cubicBezTo>
                  <a:cubicBezTo>
                    <a:pt x="0" y="1678896"/>
                    <a:pt x="60024" y="1436622"/>
                    <a:pt x="178275" y="1204061"/>
                  </a:cubicBezTo>
                  <a:cubicBezTo>
                    <a:pt x="293990" y="976561"/>
                    <a:pt x="459425" y="768319"/>
                    <a:pt x="669921" y="585306"/>
                  </a:cubicBezTo>
                  <a:cubicBezTo>
                    <a:pt x="876818" y="405365"/>
                    <a:pt x="1122558" y="256964"/>
                    <a:pt x="1380730" y="156203"/>
                  </a:cubicBezTo>
                  <a:cubicBezTo>
                    <a:pt x="1645852" y="52539"/>
                    <a:pt x="1915145" y="0"/>
                    <a:pt x="2180840" y="0"/>
                  </a:cubicBezTo>
                  <a:close/>
                </a:path>
              </a:pathLst>
            </a:custGeom>
            <a:noFill/>
            <a:ln w="19050">
              <a:solidFill>
                <a:srgbClr val="FFFFFF">
                  <a:alpha val="7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pic>
        <p:nvPicPr>
          <p:cNvPr id="8" name="Picture 7" descr="A picture containing coelenterate, invertebrate, coral&#10;&#10;Description automatically generated">
            <a:extLst>
              <a:ext uri="{FF2B5EF4-FFF2-40B4-BE49-F238E27FC236}">
                <a16:creationId xmlns:a16="http://schemas.microsoft.com/office/drawing/2014/main" id="{1AAAFE3E-4A14-99CE-895D-DA910FBAF50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35" r="14669" b="-3"/>
          <a:stretch/>
        </p:blipFill>
        <p:spPr>
          <a:xfrm>
            <a:off x="6882275" y="1386254"/>
            <a:ext cx="4228348" cy="3969721"/>
          </a:xfrm>
          <a:custGeom>
            <a:avLst/>
            <a:gdLst/>
            <a:ahLst/>
            <a:cxnLst/>
            <a:rect l="l" t="t" r="r" b="b"/>
            <a:pathLst>
              <a:path w="3952684" h="3588642">
                <a:moveTo>
                  <a:pt x="2262021" y="0"/>
                </a:moveTo>
                <a:cubicBezTo>
                  <a:pt x="2521915" y="0"/>
                  <a:pt x="2761111" y="48268"/>
                  <a:pt x="2973080" y="143330"/>
                </a:cubicBezTo>
                <a:cubicBezTo>
                  <a:pt x="3171733" y="232491"/>
                  <a:pt x="3346211" y="362626"/>
                  <a:pt x="3491678" y="530048"/>
                </a:cubicBezTo>
                <a:cubicBezTo>
                  <a:pt x="3788979" y="872350"/>
                  <a:pt x="3952684" y="1358801"/>
                  <a:pt x="3952684" y="1899831"/>
                </a:cubicBezTo>
                <a:cubicBezTo>
                  <a:pt x="3952684" y="2115686"/>
                  <a:pt x="3889322" y="2288927"/>
                  <a:pt x="3747331" y="2461593"/>
                </a:cubicBezTo>
                <a:cubicBezTo>
                  <a:pt x="3598809" y="2642210"/>
                  <a:pt x="3375643" y="2808567"/>
                  <a:pt x="3139331" y="2984675"/>
                </a:cubicBezTo>
                <a:cubicBezTo>
                  <a:pt x="3095732" y="3017128"/>
                  <a:pt x="3050692" y="3050728"/>
                  <a:pt x="3005652" y="3084736"/>
                </a:cubicBezTo>
                <a:cubicBezTo>
                  <a:pt x="2602495" y="3389096"/>
                  <a:pt x="2308249" y="3588642"/>
                  <a:pt x="1907213" y="3588642"/>
                </a:cubicBezTo>
                <a:cubicBezTo>
                  <a:pt x="1296158" y="3588642"/>
                  <a:pt x="863400" y="3343695"/>
                  <a:pt x="460242" y="2769559"/>
                </a:cubicBezTo>
                <a:cubicBezTo>
                  <a:pt x="407483" y="2694411"/>
                  <a:pt x="355911" y="2626066"/>
                  <a:pt x="306036" y="2560014"/>
                </a:cubicBezTo>
                <a:cubicBezTo>
                  <a:pt x="99326" y="2286139"/>
                  <a:pt x="0" y="2143712"/>
                  <a:pt x="0" y="1899831"/>
                </a:cubicBezTo>
                <a:cubicBezTo>
                  <a:pt x="0" y="1657671"/>
                  <a:pt x="62259" y="1418460"/>
                  <a:pt x="184911" y="1188839"/>
                </a:cubicBezTo>
                <a:cubicBezTo>
                  <a:pt x="304934" y="964216"/>
                  <a:pt x="476527" y="758606"/>
                  <a:pt x="694859" y="577907"/>
                </a:cubicBezTo>
                <a:cubicBezTo>
                  <a:pt x="909458" y="400240"/>
                  <a:pt x="1164345" y="253716"/>
                  <a:pt x="1432127" y="154228"/>
                </a:cubicBezTo>
                <a:cubicBezTo>
                  <a:pt x="1707119" y="51875"/>
                  <a:pt x="1986436" y="0"/>
                  <a:pt x="2262021" y="0"/>
                </a:cubicBezTo>
                <a:close/>
              </a:path>
            </a:pathLst>
          </a:cu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4A22318-F69D-0380-A4DC-20A45409EAF0}"/>
              </a:ext>
            </a:extLst>
          </p:cNvPr>
          <p:cNvSpPr txBox="1"/>
          <p:nvPr/>
        </p:nvSpPr>
        <p:spPr>
          <a:xfrm>
            <a:off x="9744988" y="-8154"/>
            <a:ext cx="24454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>
                <a:solidFill>
                  <a:schemeClr val="bg1"/>
                </a:solidFill>
                <a:latin typeface="Bahnschrift" panose="020B0502040204020203" pitchFamily="34" charset="0"/>
                <a:cs typeface="Arial" panose="020B0604020202020204" pitchFamily="34" charset="0"/>
              </a:rPr>
              <a:t>Clément OGÉ</a:t>
            </a:r>
          </a:p>
          <a:p>
            <a:pPr algn="r"/>
            <a:r>
              <a:rPr lang="en-US" sz="2000" dirty="0">
                <a:solidFill>
                  <a:schemeClr val="bg1"/>
                </a:solidFill>
                <a:latin typeface="Bahnschrift Light" panose="020B0502040204020203" pitchFamily="34" charset="0"/>
                <a:cs typeface="Arial" panose="020B0604020202020204" pitchFamily="34" charset="0"/>
              </a:rPr>
              <a:t>N° 39342</a:t>
            </a:r>
            <a:endParaRPr lang="fr-FR" sz="2000" dirty="0">
              <a:solidFill>
                <a:schemeClr val="bg1"/>
              </a:solidFill>
              <a:latin typeface="Bahnschrift Light" panose="020B0502040204020203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18353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15">
            <a:extLst>
              <a:ext uri="{FF2B5EF4-FFF2-40B4-BE49-F238E27FC236}">
                <a16:creationId xmlns:a16="http://schemas.microsoft.com/office/drawing/2014/main" id="{2172A0AC-3DCE-4672-BCAF-28FEF91F60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E6F1C77-EDC9-4C5F-8C1C-62DD46BDA3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6" descr="A picture containing dark&#10;&#10;Description automatically generated">
            <a:extLst>
              <a:ext uri="{FF2B5EF4-FFF2-40B4-BE49-F238E27FC236}">
                <a16:creationId xmlns:a16="http://schemas.microsoft.com/office/drawing/2014/main" id="{6E6F1909-32FA-1B88-A97D-76589AC7BC6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05" r="19685"/>
          <a:stretch/>
        </p:blipFill>
        <p:spPr>
          <a:xfrm>
            <a:off x="20" y="10"/>
            <a:ext cx="8450297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7BDB585-CB18-1C2A-8274-52BA436541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3160" y="2615182"/>
            <a:ext cx="5251316" cy="1627636"/>
          </a:xfrm>
        </p:spPr>
        <p:txBody>
          <a:bodyPr>
            <a:normAutofit/>
          </a:bodyPr>
          <a:lstStyle/>
          <a:p>
            <a:r>
              <a:rPr lang="fr-FR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doni MT" panose="02070603080606020203" pitchFamily="18" charset="0"/>
              </a:rPr>
              <a:t>Un modèle viable ?</a:t>
            </a:r>
          </a:p>
        </p:txBody>
      </p:sp>
      <p:pic>
        <p:nvPicPr>
          <p:cNvPr id="9" name="Picture 8" descr="A picture containing person&#10;&#10;Description automatically generated">
            <a:extLst>
              <a:ext uri="{FF2B5EF4-FFF2-40B4-BE49-F238E27FC236}">
                <a16:creationId xmlns:a16="http://schemas.microsoft.com/office/drawing/2014/main" id="{C9BC4ADA-7E14-7EDE-AFDF-4E327483B08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47" r="14815" b="-1"/>
          <a:stretch/>
        </p:blipFill>
        <p:spPr>
          <a:xfrm>
            <a:off x="6225997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5484969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6B158B5-50B5-4927-A367-7C9F3AFE5D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68F6DC-F23A-6B54-EC2C-B4A21760C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1824" y="1367673"/>
            <a:ext cx="4375151" cy="266550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Thanks u 4 </a:t>
            </a:r>
            <a:r>
              <a:rPr lang="en-US" sz="7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wachting</a:t>
            </a:r>
            <a:endParaRPr lang="en-US" sz="7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Content Placeholder 4" descr="A picture containing building, outdoor, city, day&#10;&#10;Description automatically generated">
            <a:extLst>
              <a:ext uri="{FF2B5EF4-FFF2-40B4-BE49-F238E27FC236}">
                <a16:creationId xmlns:a16="http://schemas.microsoft.com/office/drawing/2014/main" id="{98357B19-4C60-88DF-E24A-EF9E5A9399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62" b="3533"/>
          <a:stretch/>
        </p:blipFill>
        <p:spPr>
          <a:xfrm>
            <a:off x="1" y="2"/>
            <a:ext cx="6249303" cy="6857998"/>
          </a:xfrm>
          <a:custGeom>
            <a:avLst/>
            <a:gdLst/>
            <a:ahLst/>
            <a:cxnLst/>
            <a:rect l="l" t="t" r="r" b="b"/>
            <a:pathLst>
              <a:path w="6249303" h="6857998">
                <a:moveTo>
                  <a:pt x="5497146" y="6118149"/>
                </a:moveTo>
                <a:cubicBezTo>
                  <a:pt x="5503695" y="6124102"/>
                  <a:pt x="5511317" y="6129341"/>
                  <a:pt x="5518366" y="6133723"/>
                </a:cubicBezTo>
                <a:cubicBezTo>
                  <a:pt x="5525509" y="6138152"/>
                  <a:pt x="5530855" y="6143474"/>
                  <a:pt x="5534525" y="6149380"/>
                </a:cubicBezTo>
                <a:lnTo>
                  <a:pt x="5540000" y="6166562"/>
                </a:lnTo>
                <a:lnTo>
                  <a:pt x="5534525" y="6149379"/>
                </a:lnTo>
                <a:cubicBezTo>
                  <a:pt x="5530855" y="6143474"/>
                  <a:pt x="5525509" y="6138152"/>
                  <a:pt x="5518366" y="6133722"/>
                </a:cubicBezTo>
                <a:cubicBezTo>
                  <a:pt x="5511317" y="6129341"/>
                  <a:pt x="5503695" y="6124102"/>
                  <a:pt x="5497146" y="6118149"/>
                </a:cubicBezTo>
                <a:close/>
                <a:moveTo>
                  <a:pt x="5405304" y="4941372"/>
                </a:moveTo>
                <a:lnTo>
                  <a:pt x="5408634" y="4950869"/>
                </a:lnTo>
                <a:lnTo>
                  <a:pt x="5418318" y="4991382"/>
                </a:lnTo>
                <a:lnTo>
                  <a:pt x="5408634" y="4950868"/>
                </a:lnTo>
                <a:close/>
                <a:moveTo>
                  <a:pt x="5409242" y="4749807"/>
                </a:moveTo>
                <a:cubicBezTo>
                  <a:pt x="5397106" y="4762826"/>
                  <a:pt x="5396249" y="4781365"/>
                  <a:pt x="5394535" y="4799797"/>
                </a:cubicBezTo>
                <a:cubicBezTo>
                  <a:pt x="5396249" y="4781365"/>
                  <a:pt x="5397106" y="4762827"/>
                  <a:pt x="5409242" y="4749807"/>
                </a:cubicBezTo>
                <a:close/>
                <a:moveTo>
                  <a:pt x="5427041" y="4543185"/>
                </a:moveTo>
                <a:cubicBezTo>
                  <a:pt x="5428019" y="4548281"/>
                  <a:pt x="5430065" y="4553662"/>
                  <a:pt x="5432447" y="4557092"/>
                </a:cubicBezTo>
                <a:cubicBezTo>
                  <a:pt x="5444067" y="4573618"/>
                  <a:pt x="5452855" y="4588275"/>
                  <a:pt x="5458810" y="4602021"/>
                </a:cubicBezTo>
                <a:cubicBezTo>
                  <a:pt x="5452855" y="4588275"/>
                  <a:pt x="5444067" y="4573618"/>
                  <a:pt x="5432447" y="4557091"/>
                </a:cubicBezTo>
                <a:close/>
                <a:moveTo>
                  <a:pt x="5893259" y="2819253"/>
                </a:moveTo>
                <a:lnTo>
                  <a:pt x="5904902" y="2827484"/>
                </a:lnTo>
                <a:lnTo>
                  <a:pt x="5904904" y="2827486"/>
                </a:lnTo>
                <a:lnTo>
                  <a:pt x="5933407" y="2861156"/>
                </a:lnTo>
                <a:lnTo>
                  <a:pt x="5923753" y="2842392"/>
                </a:lnTo>
                <a:lnTo>
                  <a:pt x="5904904" y="2827486"/>
                </a:lnTo>
                <a:lnTo>
                  <a:pt x="5904902" y="2827483"/>
                </a:lnTo>
                <a:close/>
                <a:moveTo>
                  <a:pt x="5823604" y="1974015"/>
                </a:moveTo>
                <a:lnTo>
                  <a:pt x="5817090" y="1999763"/>
                </a:lnTo>
                <a:cubicBezTo>
                  <a:pt x="5813281" y="2008056"/>
                  <a:pt x="5807601" y="2016020"/>
                  <a:pt x="5799362" y="2023547"/>
                </a:cubicBezTo>
                <a:cubicBezTo>
                  <a:pt x="5815841" y="2008497"/>
                  <a:pt x="5822079" y="1991685"/>
                  <a:pt x="5823604" y="1974015"/>
                </a:cubicBezTo>
                <a:close/>
                <a:moveTo>
                  <a:pt x="5806410" y="1768838"/>
                </a:moveTo>
                <a:cubicBezTo>
                  <a:pt x="5802029" y="1774411"/>
                  <a:pt x="5799266" y="1779948"/>
                  <a:pt x="5797809" y="1785412"/>
                </a:cubicBezTo>
                <a:lnTo>
                  <a:pt x="5797028" y="1801558"/>
                </a:lnTo>
                <a:cubicBezTo>
                  <a:pt x="5795361" y="1790986"/>
                  <a:pt x="5797647" y="1779981"/>
                  <a:pt x="5806410" y="1768838"/>
                </a:cubicBezTo>
                <a:close/>
                <a:moveTo>
                  <a:pt x="5915999" y="520953"/>
                </a:moveTo>
                <a:lnTo>
                  <a:pt x="5909271" y="549926"/>
                </a:lnTo>
                <a:lnTo>
                  <a:pt x="5903017" y="566616"/>
                </a:lnTo>
                <a:lnTo>
                  <a:pt x="5897067" y="581804"/>
                </a:lnTo>
                <a:lnTo>
                  <a:pt x="5896649" y="583595"/>
                </a:lnTo>
                <a:lnTo>
                  <a:pt x="5894474" y="589388"/>
                </a:lnTo>
                <a:cubicBezTo>
                  <a:pt x="5892074" y="597005"/>
                  <a:pt x="5890316" y="604728"/>
                  <a:pt x="5889851" y="612658"/>
                </a:cubicBezTo>
                <a:lnTo>
                  <a:pt x="5896649" y="583595"/>
                </a:lnTo>
                <a:lnTo>
                  <a:pt x="5902965" y="566754"/>
                </a:lnTo>
                <a:lnTo>
                  <a:pt x="5903017" y="566616"/>
                </a:lnTo>
                <a:lnTo>
                  <a:pt x="5908855" y="551717"/>
                </a:lnTo>
                <a:lnTo>
                  <a:pt x="5909271" y="549926"/>
                </a:lnTo>
                <a:lnTo>
                  <a:pt x="5911436" y="544146"/>
                </a:lnTo>
                <a:cubicBezTo>
                  <a:pt x="5913823" y="536547"/>
                  <a:pt x="5915561" y="528850"/>
                  <a:pt x="5915999" y="520953"/>
                </a:cubicBezTo>
                <a:close/>
                <a:moveTo>
                  <a:pt x="5864896" y="268794"/>
                </a:moveTo>
                <a:cubicBezTo>
                  <a:pt x="5862371" y="279176"/>
                  <a:pt x="5860668" y="289296"/>
                  <a:pt x="5860021" y="299164"/>
                </a:cubicBezTo>
                <a:cubicBezTo>
                  <a:pt x="5859371" y="309031"/>
                  <a:pt x="5859776" y="318646"/>
                  <a:pt x="5861466" y="328017"/>
                </a:cubicBezTo>
                <a:close/>
                <a:moveTo>
                  <a:pt x="0" y="0"/>
                </a:moveTo>
                <a:lnTo>
                  <a:pt x="6182312" y="0"/>
                </a:lnTo>
                <a:lnTo>
                  <a:pt x="6178097" y="24480"/>
                </a:lnTo>
                <a:cubicBezTo>
                  <a:pt x="6175612" y="32636"/>
                  <a:pt x="6171850" y="40471"/>
                  <a:pt x="6166086" y="47806"/>
                </a:cubicBezTo>
                <a:cubicBezTo>
                  <a:pt x="6151226" y="66857"/>
                  <a:pt x="6154655" y="85336"/>
                  <a:pt x="6156942" y="105718"/>
                </a:cubicBezTo>
                <a:cubicBezTo>
                  <a:pt x="6158656" y="121150"/>
                  <a:pt x="6158085" y="136963"/>
                  <a:pt x="6158277" y="152584"/>
                </a:cubicBezTo>
                <a:cubicBezTo>
                  <a:pt x="6158846" y="180017"/>
                  <a:pt x="6159037" y="207450"/>
                  <a:pt x="6159990" y="234883"/>
                </a:cubicBezTo>
                <a:cubicBezTo>
                  <a:pt x="6160370" y="243648"/>
                  <a:pt x="6165135" y="252600"/>
                  <a:pt x="6164373" y="261173"/>
                </a:cubicBezTo>
                <a:cubicBezTo>
                  <a:pt x="6160752" y="300800"/>
                  <a:pt x="6155037" y="340425"/>
                  <a:pt x="6151798" y="380050"/>
                </a:cubicBezTo>
                <a:cubicBezTo>
                  <a:pt x="6149894" y="402529"/>
                  <a:pt x="6153511" y="425581"/>
                  <a:pt x="6150846" y="447870"/>
                </a:cubicBezTo>
                <a:cubicBezTo>
                  <a:pt x="6147798" y="473587"/>
                  <a:pt x="6139988" y="498733"/>
                  <a:pt x="6135223" y="524262"/>
                </a:cubicBezTo>
                <a:cubicBezTo>
                  <a:pt x="6133891" y="531310"/>
                  <a:pt x="6135606" y="539121"/>
                  <a:pt x="6135985" y="546552"/>
                </a:cubicBezTo>
                <a:cubicBezTo>
                  <a:pt x="6136367" y="554933"/>
                  <a:pt x="6137129" y="563125"/>
                  <a:pt x="6137320" y="571508"/>
                </a:cubicBezTo>
                <a:cubicBezTo>
                  <a:pt x="6137702" y="597037"/>
                  <a:pt x="6137129" y="622564"/>
                  <a:pt x="6138464" y="648092"/>
                </a:cubicBezTo>
                <a:cubicBezTo>
                  <a:pt x="6139225" y="663713"/>
                  <a:pt x="6147035" y="680096"/>
                  <a:pt x="6144177" y="694576"/>
                </a:cubicBezTo>
                <a:cubicBezTo>
                  <a:pt x="6138654" y="724104"/>
                  <a:pt x="6151036" y="753633"/>
                  <a:pt x="6140750" y="783158"/>
                </a:cubicBezTo>
                <a:cubicBezTo>
                  <a:pt x="6137702" y="792306"/>
                  <a:pt x="6145322" y="804877"/>
                  <a:pt x="6145702" y="815929"/>
                </a:cubicBezTo>
                <a:cubicBezTo>
                  <a:pt x="6146654" y="843552"/>
                  <a:pt x="6146464" y="871173"/>
                  <a:pt x="6146274" y="898797"/>
                </a:cubicBezTo>
                <a:cubicBezTo>
                  <a:pt x="6146084" y="923562"/>
                  <a:pt x="6148750" y="949281"/>
                  <a:pt x="6143416" y="973095"/>
                </a:cubicBezTo>
                <a:cubicBezTo>
                  <a:pt x="6137702" y="998052"/>
                  <a:pt x="6138464" y="1020529"/>
                  <a:pt x="6144940" y="1044725"/>
                </a:cubicBezTo>
                <a:cubicBezTo>
                  <a:pt x="6149322" y="1061298"/>
                  <a:pt x="6149894" y="1078826"/>
                  <a:pt x="6151226" y="1095972"/>
                </a:cubicBezTo>
                <a:cubicBezTo>
                  <a:pt x="6152750" y="1114449"/>
                  <a:pt x="6148750" y="1134834"/>
                  <a:pt x="6155037" y="1151600"/>
                </a:cubicBezTo>
                <a:cubicBezTo>
                  <a:pt x="6173706" y="1201512"/>
                  <a:pt x="6177706" y="1252757"/>
                  <a:pt x="6177706" y="1304955"/>
                </a:cubicBezTo>
                <a:cubicBezTo>
                  <a:pt x="6177706" y="1314483"/>
                  <a:pt x="6175041" y="1324198"/>
                  <a:pt x="6172183" y="1333341"/>
                </a:cubicBezTo>
                <a:cubicBezTo>
                  <a:pt x="6155037" y="1386684"/>
                  <a:pt x="6156560" y="1440216"/>
                  <a:pt x="6167039" y="1494509"/>
                </a:cubicBezTo>
                <a:cubicBezTo>
                  <a:pt x="6169325" y="1505751"/>
                  <a:pt x="6169706" y="1518324"/>
                  <a:pt x="6167421" y="1529563"/>
                </a:cubicBezTo>
                <a:cubicBezTo>
                  <a:pt x="6160752" y="1561189"/>
                  <a:pt x="6149702" y="1591859"/>
                  <a:pt x="6144940" y="1623675"/>
                </a:cubicBezTo>
                <a:cubicBezTo>
                  <a:pt x="6137129" y="1676253"/>
                  <a:pt x="6163417" y="1721785"/>
                  <a:pt x="6180565" y="1768838"/>
                </a:cubicBezTo>
                <a:cubicBezTo>
                  <a:pt x="6196758" y="1813610"/>
                  <a:pt x="6233335" y="1851709"/>
                  <a:pt x="6225142" y="1904673"/>
                </a:cubicBezTo>
                <a:cubicBezTo>
                  <a:pt x="6224381" y="1910004"/>
                  <a:pt x="6229524" y="1915912"/>
                  <a:pt x="6230858" y="1921817"/>
                </a:cubicBezTo>
                <a:cubicBezTo>
                  <a:pt x="6234479" y="1938009"/>
                  <a:pt x="6238857" y="1954202"/>
                  <a:pt x="6240574" y="1970586"/>
                </a:cubicBezTo>
                <a:cubicBezTo>
                  <a:pt x="6242861" y="1990589"/>
                  <a:pt x="6242100" y="2010974"/>
                  <a:pt x="6244004" y="2030977"/>
                </a:cubicBezTo>
                <a:cubicBezTo>
                  <a:pt x="6245147" y="2043835"/>
                  <a:pt x="6247242" y="2056600"/>
                  <a:pt x="6249052" y="2069340"/>
                </a:cubicBezTo>
                <a:lnTo>
                  <a:pt x="6249303" y="2072225"/>
                </a:lnTo>
                <a:lnTo>
                  <a:pt x="6249303" y="2131532"/>
                </a:lnTo>
                <a:lnTo>
                  <a:pt x="6248432" y="2138304"/>
                </a:lnTo>
                <a:cubicBezTo>
                  <a:pt x="6246241" y="2148519"/>
                  <a:pt x="6243623" y="2158712"/>
                  <a:pt x="6241908" y="2168903"/>
                </a:cubicBezTo>
                <a:cubicBezTo>
                  <a:pt x="6237145" y="2197670"/>
                  <a:pt x="6238479" y="2229296"/>
                  <a:pt x="6226286" y="2254633"/>
                </a:cubicBezTo>
                <a:cubicBezTo>
                  <a:pt x="6213332" y="2281683"/>
                  <a:pt x="6207426" y="2307402"/>
                  <a:pt x="6211426" y="2335405"/>
                </a:cubicBezTo>
                <a:cubicBezTo>
                  <a:pt x="6212760" y="2344741"/>
                  <a:pt x="6220762" y="2356744"/>
                  <a:pt x="6228952" y="2360933"/>
                </a:cubicBezTo>
                <a:cubicBezTo>
                  <a:pt x="6247241" y="2370270"/>
                  <a:pt x="6250481" y="2383032"/>
                  <a:pt x="6244193" y="2400369"/>
                </a:cubicBezTo>
                <a:cubicBezTo>
                  <a:pt x="6238857" y="2415420"/>
                  <a:pt x="6236192" y="2433897"/>
                  <a:pt x="6225904" y="2444184"/>
                </a:cubicBezTo>
                <a:cubicBezTo>
                  <a:pt x="6196758" y="2473333"/>
                  <a:pt x="6195806" y="2510483"/>
                  <a:pt x="6187996" y="2546678"/>
                </a:cubicBezTo>
                <a:cubicBezTo>
                  <a:pt x="6183231" y="2568774"/>
                  <a:pt x="6183041" y="2589352"/>
                  <a:pt x="6186279" y="2611450"/>
                </a:cubicBezTo>
                <a:cubicBezTo>
                  <a:pt x="6193518" y="2659455"/>
                  <a:pt x="6183231" y="2706131"/>
                  <a:pt x="6170087" y="2752235"/>
                </a:cubicBezTo>
                <a:cubicBezTo>
                  <a:pt x="6161325" y="2782716"/>
                  <a:pt x="6155990" y="2813958"/>
                  <a:pt x="6147035" y="2844248"/>
                </a:cubicBezTo>
                <a:cubicBezTo>
                  <a:pt x="6140177" y="2866918"/>
                  <a:pt x="6131985" y="2889587"/>
                  <a:pt x="6120937" y="2910353"/>
                </a:cubicBezTo>
                <a:cubicBezTo>
                  <a:pt x="6104743" y="2940455"/>
                  <a:pt x="6080358" y="2966742"/>
                  <a:pt x="6086835" y="3005035"/>
                </a:cubicBezTo>
                <a:cubicBezTo>
                  <a:pt x="6092550" y="3038756"/>
                  <a:pt x="6080550" y="3069235"/>
                  <a:pt x="6069119" y="3100099"/>
                </a:cubicBezTo>
                <a:cubicBezTo>
                  <a:pt x="6060737" y="3122770"/>
                  <a:pt x="6052162" y="3145436"/>
                  <a:pt x="6046828" y="3168870"/>
                </a:cubicBezTo>
                <a:cubicBezTo>
                  <a:pt x="6040542" y="3196686"/>
                  <a:pt x="6043210" y="3228119"/>
                  <a:pt x="6031589" y="3252885"/>
                </a:cubicBezTo>
                <a:cubicBezTo>
                  <a:pt x="6019396" y="3278795"/>
                  <a:pt x="6027588" y="3300319"/>
                  <a:pt x="6031017" y="3323372"/>
                </a:cubicBezTo>
                <a:cubicBezTo>
                  <a:pt x="6036353" y="3360139"/>
                  <a:pt x="6046258" y="3396719"/>
                  <a:pt x="6033685" y="3433866"/>
                </a:cubicBezTo>
                <a:cubicBezTo>
                  <a:pt x="6018444" y="3479015"/>
                  <a:pt x="6002060" y="3523785"/>
                  <a:pt x="5987583" y="3569124"/>
                </a:cubicBezTo>
                <a:cubicBezTo>
                  <a:pt x="5982056" y="3586653"/>
                  <a:pt x="5979770" y="3605509"/>
                  <a:pt x="5977295" y="3623799"/>
                </a:cubicBezTo>
                <a:cubicBezTo>
                  <a:pt x="5975197" y="3641134"/>
                  <a:pt x="5980533" y="3661899"/>
                  <a:pt x="5972533" y="3675238"/>
                </a:cubicBezTo>
                <a:cubicBezTo>
                  <a:pt x="5951958" y="3709529"/>
                  <a:pt x="5941860" y="3744770"/>
                  <a:pt x="5941860" y="3784397"/>
                </a:cubicBezTo>
                <a:cubicBezTo>
                  <a:pt x="5941860" y="3799258"/>
                  <a:pt x="5933287" y="3813737"/>
                  <a:pt x="5931762" y="3828785"/>
                </a:cubicBezTo>
                <a:cubicBezTo>
                  <a:pt x="5929858" y="3849362"/>
                  <a:pt x="5924714" y="3872985"/>
                  <a:pt x="5931955" y="3890891"/>
                </a:cubicBezTo>
                <a:cubicBezTo>
                  <a:pt x="5949100" y="3932993"/>
                  <a:pt x="5934810" y="3967091"/>
                  <a:pt x="5917857" y="4003861"/>
                </a:cubicBezTo>
                <a:cubicBezTo>
                  <a:pt x="5901092" y="4040058"/>
                  <a:pt x="5887757" y="4078159"/>
                  <a:pt x="5876707" y="4116641"/>
                </a:cubicBezTo>
                <a:cubicBezTo>
                  <a:pt x="5872706" y="4131119"/>
                  <a:pt x="5879375" y="4148453"/>
                  <a:pt x="5880708" y="4164458"/>
                </a:cubicBezTo>
                <a:cubicBezTo>
                  <a:pt x="5881089" y="4170174"/>
                  <a:pt x="5881661" y="4176461"/>
                  <a:pt x="5879756" y="4181603"/>
                </a:cubicBezTo>
                <a:cubicBezTo>
                  <a:pt x="5861466" y="4231324"/>
                  <a:pt x="5847560" y="4281810"/>
                  <a:pt x="5857085" y="4335722"/>
                </a:cubicBezTo>
                <a:cubicBezTo>
                  <a:pt x="5858038" y="4340674"/>
                  <a:pt x="5855942" y="4346201"/>
                  <a:pt x="5854608" y="4351154"/>
                </a:cubicBezTo>
                <a:cubicBezTo>
                  <a:pt x="5847751" y="4375349"/>
                  <a:pt x="5836892" y="4398972"/>
                  <a:pt x="5834415" y="4423545"/>
                </a:cubicBezTo>
                <a:cubicBezTo>
                  <a:pt x="5828319" y="4484127"/>
                  <a:pt x="5825841" y="4545086"/>
                  <a:pt x="5821841" y="4606053"/>
                </a:cubicBezTo>
                <a:cubicBezTo>
                  <a:pt x="5821653" y="4609863"/>
                  <a:pt x="5821653" y="4613864"/>
                  <a:pt x="5820317" y="4617291"/>
                </a:cubicBezTo>
                <a:cubicBezTo>
                  <a:pt x="5812125" y="4639772"/>
                  <a:pt x="5814794" y="4659393"/>
                  <a:pt x="5830414" y="4678445"/>
                </a:cubicBezTo>
                <a:cubicBezTo>
                  <a:pt x="5837273" y="4686828"/>
                  <a:pt x="5840892" y="4698258"/>
                  <a:pt x="5844703" y="4708734"/>
                </a:cubicBezTo>
                <a:cubicBezTo>
                  <a:pt x="5850418" y="4724167"/>
                  <a:pt x="5855942" y="4739978"/>
                  <a:pt x="5859562" y="4755980"/>
                </a:cubicBezTo>
                <a:cubicBezTo>
                  <a:pt x="5862991" y="4771793"/>
                  <a:pt x="5867753" y="4788747"/>
                  <a:pt x="5865088" y="4803988"/>
                </a:cubicBezTo>
                <a:cubicBezTo>
                  <a:pt x="5860326" y="4831420"/>
                  <a:pt x="5849657" y="4857522"/>
                  <a:pt x="5842606" y="4884572"/>
                </a:cubicBezTo>
                <a:cubicBezTo>
                  <a:pt x="5840129" y="4893907"/>
                  <a:pt x="5840512" y="4904195"/>
                  <a:pt x="5840321" y="4913909"/>
                </a:cubicBezTo>
                <a:cubicBezTo>
                  <a:pt x="5839750" y="4936201"/>
                  <a:pt x="5845274" y="4959061"/>
                  <a:pt x="5829462" y="4979253"/>
                </a:cubicBezTo>
                <a:cubicBezTo>
                  <a:pt x="5814602" y="4997922"/>
                  <a:pt x="5818983" y="5016785"/>
                  <a:pt x="5830223" y="5036405"/>
                </a:cubicBezTo>
                <a:cubicBezTo>
                  <a:pt x="5838225" y="5050504"/>
                  <a:pt x="5844513" y="5066505"/>
                  <a:pt x="5847560" y="5082317"/>
                </a:cubicBezTo>
                <a:cubicBezTo>
                  <a:pt x="5851752" y="5104036"/>
                  <a:pt x="5853466" y="5125562"/>
                  <a:pt x="5850988" y="5148995"/>
                </a:cubicBezTo>
                <a:cubicBezTo>
                  <a:pt x="5849275" y="5165570"/>
                  <a:pt x="5848512" y="5179097"/>
                  <a:pt x="5838416" y="5192051"/>
                </a:cubicBezTo>
                <a:cubicBezTo>
                  <a:pt x="5836892" y="5194145"/>
                  <a:pt x="5836510" y="5197955"/>
                  <a:pt x="5836703" y="5200813"/>
                </a:cubicBezTo>
                <a:cubicBezTo>
                  <a:pt x="5839941" y="5238343"/>
                  <a:pt x="5838225" y="5275491"/>
                  <a:pt x="5835937" y="5313403"/>
                </a:cubicBezTo>
                <a:cubicBezTo>
                  <a:pt x="5832892" y="5361598"/>
                  <a:pt x="5841844" y="5412276"/>
                  <a:pt x="5873849" y="5453995"/>
                </a:cubicBezTo>
                <a:cubicBezTo>
                  <a:pt x="5878613" y="5460092"/>
                  <a:pt x="5880708" y="5469236"/>
                  <a:pt x="5881852" y="5477239"/>
                </a:cubicBezTo>
                <a:cubicBezTo>
                  <a:pt x="5886804" y="5514957"/>
                  <a:pt x="5890233" y="5552869"/>
                  <a:pt x="5895758" y="5590590"/>
                </a:cubicBezTo>
                <a:cubicBezTo>
                  <a:pt x="5898806" y="5611164"/>
                  <a:pt x="5901474" y="5632691"/>
                  <a:pt x="5909856" y="5651360"/>
                </a:cubicBezTo>
                <a:cubicBezTo>
                  <a:pt x="5918047" y="5669647"/>
                  <a:pt x="5927762" y="5684320"/>
                  <a:pt x="5910618" y="5695178"/>
                </a:cubicBezTo>
                <a:cubicBezTo>
                  <a:pt x="5919762" y="5714607"/>
                  <a:pt x="5927383" y="5731564"/>
                  <a:pt x="5935573" y="5748136"/>
                </a:cubicBezTo>
                <a:cubicBezTo>
                  <a:pt x="5938620" y="5754234"/>
                  <a:pt x="5943575" y="5759378"/>
                  <a:pt x="5946433" y="5765474"/>
                </a:cubicBezTo>
                <a:cubicBezTo>
                  <a:pt x="5949481" y="5771953"/>
                  <a:pt x="5951385" y="5779191"/>
                  <a:pt x="5952911" y="5786239"/>
                </a:cubicBezTo>
                <a:cubicBezTo>
                  <a:pt x="5959768" y="5817674"/>
                  <a:pt x="5966054" y="5849107"/>
                  <a:pt x="5973485" y="5880348"/>
                </a:cubicBezTo>
                <a:cubicBezTo>
                  <a:pt x="5975008" y="5886447"/>
                  <a:pt x="5981104" y="5891590"/>
                  <a:pt x="5985103" y="5897114"/>
                </a:cubicBezTo>
                <a:cubicBezTo>
                  <a:pt x="5987772" y="5900735"/>
                  <a:pt x="5991773" y="5904353"/>
                  <a:pt x="5992345" y="5908355"/>
                </a:cubicBezTo>
                <a:cubicBezTo>
                  <a:pt x="5996917" y="5938836"/>
                  <a:pt x="6002252" y="5969124"/>
                  <a:pt x="6004537" y="5999796"/>
                </a:cubicBezTo>
                <a:cubicBezTo>
                  <a:pt x="6006440" y="6025515"/>
                  <a:pt x="6005871" y="6050282"/>
                  <a:pt x="6039018" y="6056948"/>
                </a:cubicBezTo>
                <a:cubicBezTo>
                  <a:pt x="6044734" y="6058092"/>
                  <a:pt x="6050831" y="6066284"/>
                  <a:pt x="6053687" y="6072569"/>
                </a:cubicBezTo>
                <a:cubicBezTo>
                  <a:pt x="6061879" y="6090477"/>
                  <a:pt x="6067404" y="6109530"/>
                  <a:pt x="6075785" y="6127247"/>
                </a:cubicBezTo>
                <a:cubicBezTo>
                  <a:pt x="6103790" y="6185351"/>
                  <a:pt x="6121508" y="6246121"/>
                  <a:pt x="6118269" y="6311084"/>
                </a:cubicBezTo>
                <a:cubicBezTo>
                  <a:pt x="6117317" y="6331277"/>
                  <a:pt x="6107028" y="6350899"/>
                  <a:pt x="6103217" y="6363664"/>
                </a:cubicBezTo>
                <a:cubicBezTo>
                  <a:pt x="6118269" y="6400429"/>
                  <a:pt x="6132747" y="6431292"/>
                  <a:pt x="6143606" y="6463490"/>
                </a:cubicBezTo>
                <a:cubicBezTo>
                  <a:pt x="6153322" y="6491874"/>
                  <a:pt x="6159418" y="6521593"/>
                  <a:pt x="6166466" y="6550742"/>
                </a:cubicBezTo>
                <a:cubicBezTo>
                  <a:pt x="6169135" y="6561411"/>
                  <a:pt x="6170658" y="6572269"/>
                  <a:pt x="6171993" y="6583128"/>
                </a:cubicBezTo>
                <a:cubicBezTo>
                  <a:pt x="6176183" y="6617036"/>
                  <a:pt x="6166086" y="6652472"/>
                  <a:pt x="6182089" y="6685617"/>
                </a:cubicBezTo>
                <a:cubicBezTo>
                  <a:pt x="6190471" y="6702955"/>
                  <a:pt x="6200567" y="6720103"/>
                  <a:pt x="6204949" y="6738388"/>
                </a:cubicBezTo>
                <a:cubicBezTo>
                  <a:pt x="6209712" y="6758011"/>
                  <a:pt x="6217142" y="6777207"/>
                  <a:pt x="6222453" y="6796804"/>
                </a:cubicBezTo>
                <a:lnTo>
                  <a:pt x="6227224" y="6857457"/>
                </a:lnTo>
                <a:lnTo>
                  <a:pt x="6099985" y="6857457"/>
                </a:lnTo>
                <a:lnTo>
                  <a:pt x="6099985" y="6857998"/>
                </a:lnTo>
                <a:lnTo>
                  <a:pt x="0" y="6857998"/>
                </a:lnTo>
                <a:close/>
              </a:path>
            </a:pathLst>
          </a:custGeom>
          <a:effectLst>
            <a:outerShdw blurRad="381000" dist="152400" algn="tl" rotWithShape="0">
              <a:prstClr val="black">
                <a:alpha val="10000"/>
              </a:prstClr>
            </a:outerShdw>
          </a:effectLst>
        </p:spPr>
      </p:pic>
      <p:sp>
        <p:nvSpPr>
          <p:cNvPr id="21" name="Freeform: Shape 11">
            <a:extLst>
              <a:ext uri="{FF2B5EF4-FFF2-40B4-BE49-F238E27FC236}">
                <a16:creationId xmlns:a16="http://schemas.microsoft.com/office/drawing/2014/main" id="{B01367A3-F670-4BD9-9972-F7E97FC227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2404000" y="2991370"/>
            <a:ext cx="6857455" cy="874716"/>
          </a:xfrm>
          <a:custGeom>
            <a:avLst/>
            <a:gdLst>
              <a:gd name="connsiteX0" fmla="*/ 6857455 w 6857455"/>
              <a:gd name="connsiteY0" fmla="*/ 804643 h 874716"/>
              <a:gd name="connsiteX1" fmla="*/ 6857455 w 6857455"/>
              <a:gd name="connsiteY1" fmla="*/ 562246 h 874716"/>
              <a:gd name="connsiteX2" fmla="*/ 6829178 w 6857455"/>
              <a:gd name="connsiteY2" fmla="*/ 551284 h 874716"/>
              <a:gd name="connsiteX3" fmla="*/ 6766024 w 6857455"/>
              <a:gd name="connsiteY3" fmla="*/ 500372 h 874716"/>
              <a:gd name="connsiteX4" fmla="*/ 6734971 w 6857455"/>
              <a:gd name="connsiteY4" fmla="*/ 500944 h 874716"/>
              <a:gd name="connsiteX5" fmla="*/ 6683915 w 6857455"/>
              <a:gd name="connsiteY5" fmla="*/ 507040 h 874716"/>
              <a:gd name="connsiteX6" fmla="*/ 6628860 w 6857455"/>
              <a:gd name="connsiteY6" fmla="*/ 495418 h 874716"/>
              <a:gd name="connsiteX7" fmla="*/ 6588662 w 6857455"/>
              <a:gd name="connsiteY7" fmla="*/ 487227 h 874716"/>
              <a:gd name="connsiteX8" fmla="*/ 6476074 w 6857455"/>
              <a:gd name="connsiteY8" fmla="*/ 511230 h 874716"/>
              <a:gd name="connsiteX9" fmla="*/ 6382345 w 6857455"/>
              <a:gd name="connsiteY9" fmla="*/ 534853 h 874716"/>
              <a:gd name="connsiteX10" fmla="*/ 6369391 w 6857455"/>
              <a:gd name="connsiteY10" fmla="*/ 531615 h 874716"/>
              <a:gd name="connsiteX11" fmla="*/ 6244799 w 6857455"/>
              <a:gd name="connsiteY11" fmla="*/ 512182 h 874716"/>
              <a:gd name="connsiteX12" fmla="*/ 6190315 w 6857455"/>
              <a:gd name="connsiteY12" fmla="*/ 485703 h 874716"/>
              <a:gd name="connsiteX13" fmla="*/ 6115446 w 6857455"/>
              <a:gd name="connsiteY13" fmla="*/ 462270 h 874716"/>
              <a:gd name="connsiteX14" fmla="*/ 6032194 w 6857455"/>
              <a:gd name="connsiteY14" fmla="*/ 434266 h 874716"/>
              <a:gd name="connsiteX15" fmla="*/ 5971042 w 6857455"/>
              <a:gd name="connsiteY15" fmla="*/ 420738 h 874716"/>
              <a:gd name="connsiteX16" fmla="*/ 5880933 w 6857455"/>
              <a:gd name="connsiteY16" fmla="*/ 430646 h 874716"/>
              <a:gd name="connsiteX17" fmla="*/ 5862452 w 6857455"/>
              <a:gd name="connsiteY17" fmla="*/ 438648 h 874716"/>
              <a:gd name="connsiteX18" fmla="*/ 5685283 w 6857455"/>
              <a:gd name="connsiteY18" fmla="*/ 498658 h 874716"/>
              <a:gd name="connsiteX19" fmla="*/ 5567169 w 6857455"/>
              <a:gd name="connsiteY19" fmla="*/ 499420 h 874716"/>
              <a:gd name="connsiteX20" fmla="*/ 5527923 w 6857455"/>
              <a:gd name="connsiteY20" fmla="*/ 490466 h 874716"/>
              <a:gd name="connsiteX21" fmla="*/ 5456292 w 6857455"/>
              <a:gd name="connsiteY21" fmla="*/ 450650 h 874716"/>
              <a:gd name="connsiteX22" fmla="*/ 5424670 w 6857455"/>
              <a:gd name="connsiteY22" fmla="*/ 444934 h 874716"/>
              <a:gd name="connsiteX23" fmla="*/ 5368662 w 6857455"/>
              <a:gd name="connsiteY23" fmla="*/ 441124 h 874716"/>
              <a:gd name="connsiteX24" fmla="*/ 5247118 w 6857455"/>
              <a:gd name="connsiteY24" fmla="*/ 444934 h 874716"/>
              <a:gd name="connsiteX25" fmla="*/ 5088617 w 6857455"/>
              <a:gd name="connsiteY25" fmla="*/ 428742 h 874716"/>
              <a:gd name="connsiteX26" fmla="*/ 5025750 w 6857455"/>
              <a:gd name="connsiteY26" fmla="*/ 433694 h 874716"/>
              <a:gd name="connsiteX27" fmla="*/ 4957930 w 6857455"/>
              <a:gd name="connsiteY27" fmla="*/ 442268 h 874716"/>
              <a:gd name="connsiteX28" fmla="*/ 4938116 w 6857455"/>
              <a:gd name="connsiteY28" fmla="*/ 441886 h 874716"/>
              <a:gd name="connsiteX29" fmla="*/ 4833910 w 6857455"/>
              <a:gd name="connsiteY29" fmla="*/ 421693 h 874716"/>
              <a:gd name="connsiteX30" fmla="*/ 4810095 w 6857455"/>
              <a:gd name="connsiteY30" fmla="*/ 408167 h 874716"/>
              <a:gd name="connsiteX31" fmla="*/ 4747991 w 6857455"/>
              <a:gd name="connsiteY31" fmla="*/ 413691 h 874716"/>
              <a:gd name="connsiteX32" fmla="*/ 4692745 w 6857455"/>
              <a:gd name="connsiteY32" fmla="*/ 435790 h 874716"/>
              <a:gd name="connsiteX33" fmla="*/ 4375933 w 6857455"/>
              <a:gd name="connsiteY33" fmla="*/ 483417 h 874716"/>
              <a:gd name="connsiteX34" fmla="*/ 4185426 w 6857455"/>
              <a:gd name="connsiteY34" fmla="*/ 484179 h 874716"/>
              <a:gd name="connsiteX35" fmla="*/ 4052072 w 6857455"/>
              <a:gd name="connsiteY35" fmla="*/ 505134 h 874716"/>
              <a:gd name="connsiteX36" fmla="*/ 4029973 w 6857455"/>
              <a:gd name="connsiteY36" fmla="*/ 527233 h 874716"/>
              <a:gd name="connsiteX37" fmla="*/ 3948626 w 6857455"/>
              <a:gd name="connsiteY37" fmla="*/ 550666 h 874716"/>
              <a:gd name="connsiteX38" fmla="*/ 3871280 w 6857455"/>
              <a:gd name="connsiteY38" fmla="*/ 502275 h 874716"/>
              <a:gd name="connsiteX39" fmla="*/ 3774312 w 6857455"/>
              <a:gd name="connsiteY39" fmla="*/ 429122 h 874716"/>
              <a:gd name="connsiteX40" fmla="*/ 3721543 w 6857455"/>
              <a:gd name="connsiteY40" fmla="*/ 428552 h 874716"/>
              <a:gd name="connsiteX41" fmla="*/ 3612763 w 6857455"/>
              <a:gd name="connsiteY41" fmla="*/ 414263 h 874716"/>
              <a:gd name="connsiteX42" fmla="*/ 3537323 w 6857455"/>
              <a:gd name="connsiteY42" fmla="*/ 389878 h 874716"/>
              <a:gd name="connsiteX43" fmla="*/ 3431593 w 6857455"/>
              <a:gd name="connsiteY43" fmla="*/ 360921 h 874716"/>
              <a:gd name="connsiteX44" fmla="*/ 3392158 w 6857455"/>
              <a:gd name="connsiteY44" fmla="*/ 345681 h 874716"/>
              <a:gd name="connsiteX45" fmla="*/ 3297856 w 6857455"/>
              <a:gd name="connsiteY45" fmla="*/ 323010 h 874716"/>
              <a:gd name="connsiteX46" fmla="*/ 3219748 w 6857455"/>
              <a:gd name="connsiteY46" fmla="*/ 308151 h 874716"/>
              <a:gd name="connsiteX47" fmla="*/ 3156692 w 6857455"/>
              <a:gd name="connsiteY47" fmla="*/ 261668 h 874716"/>
              <a:gd name="connsiteX48" fmla="*/ 3136497 w 6857455"/>
              <a:gd name="connsiteY48" fmla="*/ 237663 h 874716"/>
              <a:gd name="connsiteX49" fmla="*/ 3119733 w 6857455"/>
              <a:gd name="connsiteY49" fmla="*/ 222233 h 874716"/>
              <a:gd name="connsiteX50" fmla="*/ 3045436 w 6857455"/>
              <a:gd name="connsiteY50" fmla="*/ 131742 h 874716"/>
              <a:gd name="connsiteX51" fmla="*/ 3037054 w 6857455"/>
              <a:gd name="connsiteY51" fmla="*/ 124121 h 874716"/>
              <a:gd name="connsiteX52" fmla="*/ 2936466 w 6857455"/>
              <a:gd name="connsiteY52" fmla="*/ 82400 h 874716"/>
              <a:gd name="connsiteX53" fmla="*/ 2901031 w 6857455"/>
              <a:gd name="connsiteY53" fmla="*/ 59731 h 874716"/>
              <a:gd name="connsiteX54" fmla="*/ 2828259 w 6857455"/>
              <a:gd name="connsiteY54" fmla="*/ 3149 h 874716"/>
              <a:gd name="connsiteX55" fmla="*/ 2799492 w 6857455"/>
              <a:gd name="connsiteY55" fmla="*/ 1245 h 874716"/>
              <a:gd name="connsiteX56" fmla="*/ 2693570 w 6857455"/>
              <a:gd name="connsiteY56" fmla="*/ 35154 h 874716"/>
              <a:gd name="connsiteX57" fmla="*/ 2639847 w 6857455"/>
              <a:gd name="connsiteY57" fmla="*/ 73448 h 874716"/>
              <a:gd name="connsiteX58" fmla="*/ 2621178 w 6857455"/>
              <a:gd name="connsiteY58" fmla="*/ 88688 h 874716"/>
              <a:gd name="connsiteX59" fmla="*/ 2489348 w 6857455"/>
              <a:gd name="connsiteY59" fmla="*/ 72304 h 874716"/>
              <a:gd name="connsiteX60" fmla="*/ 2452580 w 6857455"/>
              <a:gd name="connsiteY60" fmla="*/ 68683 h 874716"/>
              <a:gd name="connsiteX61" fmla="*/ 2326464 w 6857455"/>
              <a:gd name="connsiteY61" fmla="*/ 50395 h 874716"/>
              <a:gd name="connsiteX62" fmla="*/ 2300365 w 6857455"/>
              <a:gd name="connsiteY62" fmla="*/ 54777 h 874716"/>
              <a:gd name="connsiteX63" fmla="*/ 2130434 w 6857455"/>
              <a:gd name="connsiteY63" fmla="*/ 58397 h 874716"/>
              <a:gd name="connsiteX64" fmla="*/ 2118621 w 6857455"/>
              <a:gd name="connsiteY64" fmla="*/ 47919 h 874716"/>
              <a:gd name="connsiteX65" fmla="*/ 2057659 w 6857455"/>
              <a:gd name="connsiteY65" fmla="*/ 16866 h 874716"/>
              <a:gd name="connsiteX66" fmla="*/ 1976314 w 6857455"/>
              <a:gd name="connsiteY66" fmla="*/ 8865 h 874716"/>
              <a:gd name="connsiteX67" fmla="*/ 1961454 w 6857455"/>
              <a:gd name="connsiteY67" fmla="*/ 11724 h 874716"/>
              <a:gd name="connsiteX68" fmla="*/ 1906588 w 6857455"/>
              <a:gd name="connsiteY68" fmla="*/ 30964 h 874716"/>
              <a:gd name="connsiteX69" fmla="*/ 1783330 w 6857455"/>
              <a:gd name="connsiteY69" fmla="*/ 48871 h 874716"/>
              <a:gd name="connsiteX70" fmla="*/ 1759327 w 6857455"/>
              <a:gd name="connsiteY70" fmla="*/ 55349 h 874716"/>
              <a:gd name="connsiteX71" fmla="*/ 1716082 w 6857455"/>
              <a:gd name="connsiteY71" fmla="*/ 65445 h 874716"/>
              <a:gd name="connsiteX72" fmla="*/ 1598920 w 6857455"/>
              <a:gd name="connsiteY72" fmla="*/ 72114 h 874716"/>
              <a:gd name="connsiteX73" fmla="*/ 1542150 w 6857455"/>
              <a:gd name="connsiteY73" fmla="*/ 62207 h 874716"/>
              <a:gd name="connsiteX74" fmla="*/ 1516813 w 6857455"/>
              <a:gd name="connsiteY74" fmla="*/ 62779 h 874716"/>
              <a:gd name="connsiteX75" fmla="*/ 1432228 w 6857455"/>
              <a:gd name="connsiteY75" fmla="*/ 88116 h 874716"/>
              <a:gd name="connsiteX76" fmla="*/ 1224765 w 6857455"/>
              <a:gd name="connsiteY76" fmla="*/ 71924 h 874716"/>
              <a:gd name="connsiteX77" fmla="*/ 1159231 w 6857455"/>
              <a:gd name="connsiteY77" fmla="*/ 58207 h 874716"/>
              <a:gd name="connsiteX78" fmla="*/ 1124370 w 6857455"/>
              <a:gd name="connsiteY78" fmla="*/ 56301 h 874716"/>
              <a:gd name="connsiteX79" fmla="*/ 1075600 w 6857455"/>
              <a:gd name="connsiteY79" fmla="*/ 75542 h 874716"/>
              <a:gd name="connsiteX80" fmla="*/ 986633 w 6857455"/>
              <a:gd name="connsiteY80" fmla="*/ 79162 h 874716"/>
              <a:gd name="connsiteX81" fmla="*/ 861089 w 6857455"/>
              <a:gd name="connsiteY81" fmla="*/ 76304 h 874716"/>
              <a:gd name="connsiteX82" fmla="*/ 759168 w 6857455"/>
              <a:gd name="connsiteY82" fmla="*/ 104689 h 874716"/>
              <a:gd name="connsiteX83" fmla="*/ 723735 w 6857455"/>
              <a:gd name="connsiteY83" fmla="*/ 140696 h 874716"/>
              <a:gd name="connsiteX84" fmla="*/ 647532 w 6857455"/>
              <a:gd name="connsiteY84" fmla="*/ 147934 h 874716"/>
              <a:gd name="connsiteX85" fmla="*/ 552659 w 6857455"/>
              <a:gd name="connsiteY85" fmla="*/ 95926 h 874716"/>
              <a:gd name="connsiteX86" fmla="*/ 541800 w 6857455"/>
              <a:gd name="connsiteY86" fmla="*/ 97640 h 874716"/>
              <a:gd name="connsiteX87" fmla="*/ 375107 w 6857455"/>
              <a:gd name="connsiteY87" fmla="*/ 123169 h 874716"/>
              <a:gd name="connsiteX88" fmla="*/ 273567 w 6857455"/>
              <a:gd name="connsiteY88" fmla="*/ 145458 h 874716"/>
              <a:gd name="connsiteX89" fmla="*/ 264043 w 6857455"/>
              <a:gd name="connsiteY89" fmla="*/ 154792 h 874716"/>
              <a:gd name="connsiteX90" fmla="*/ 169360 w 6857455"/>
              <a:gd name="connsiteY90" fmla="*/ 177273 h 874716"/>
              <a:gd name="connsiteX91" fmla="*/ 89347 w 6857455"/>
              <a:gd name="connsiteY91" fmla="*/ 157460 h 874716"/>
              <a:gd name="connsiteX92" fmla="*/ 34291 w 6857455"/>
              <a:gd name="connsiteY92" fmla="*/ 145268 h 874716"/>
              <a:gd name="connsiteX93" fmla="*/ 0 w 6857455"/>
              <a:gd name="connsiteY93" fmla="*/ 142056 h 874716"/>
              <a:gd name="connsiteX94" fmla="*/ 0 w 6857455"/>
              <a:gd name="connsiteY94" fmla="*/ 849556 h 874716"/>
              <a:gd name="connsiteX95" fmla="*/ 60652 w 6857455"/>
              <a:gd name="connsiteY95" fmla="*/ 844783 h 874716"/>
              <a:gd name="connsiteX96" fmla="*/ 119068 w 6857455"/>
              <a:gd name="connsiteY96" fmla="*/ 827281 h 874716"/>
              <a:gd name="connsiteX97" fmla="*/ 171840 w 6857455"/>
              <a:gd name="connsiteY97" fmla="*/ 804420 h 874716"/>
              <a:gd name="connsiteX98" fmla="*/ 274329 w 6857455"/>
              <a:gd name="connsiteY98" fmla="*/ 794324 h 874716"/>
              <a:gd name="connsiteX99" fmla="*/ 306715 w 6857455"/>
              <a:gd name="connsiteY99" fmla="*/ 788798 h 874716"/>
              <a:gd name="connsiteX100" fmla="*/ 393967 w 6857455"/>
              <a:gd name="connsiteY100" fmla="*/ 765937 h 874716"/>
              <a:gd name="connsiteX101" fmla="*/ 493793 w 6857455"/>
              <a:gd name="connsiteY101" fmla="*/ 725549 h 874716"/>
              <a:gd name="connsiteX102" fmla="*/ 546373 w 6857455"/>
              <a:gd name="connsiteY102" fmla="*/ 740600 h 874716"/>
              <a:gd name="connsiteX103" fmla="*/ 730211 w 6857455"/>
              <a:gd name="connsiteY103" fmla="*/ 698116 h 874716"/>
              <a:gd name="connsiteX104" fmla="*/ 784889 w 6857455"/>
              <a:gd name="connsiteY104" fmla="*/ 676018 h 874716"/>
              <a:gd name="connsiteX105" fmla="*/ 800509 w 6857455"/>
              <a:gd name="connsiteY105" fmla="*/ 661349 h 874716"/>
              <a:gd name="connsiteX106" fmla="*/ 857661 w 6857455"/>
              <a:gd name="connsiteY106" fmla="*/ 626868 h 874716"/>
              <a:gd name="connsiteX107" fmla="*/ 949102 w 6857455"/>
              <a:gd name="connsiteY107" fmla="*/ 614676 h 874716"/>
              <a:gd name="connsiteX108" fmla="*/ 960342 w 6857455"/>
              <a:gd name="connsiteY108" fmla="*/ 607435 h 874716"/>
              <a:gd name="connsiteX109" fmla="*/ 977109 w 6857455"/>
              <a:gd name="connsiteY109" fmla="*/ 595815 h 874716"/>
              <a:gd name="connsiteX110" fmla="*/ 1071218 w 6857455"/>
              <a:gd name="connsiteY110" fmla="*/ 575240 h 874716"/>
              <a:gd name="connsiteX111" fmla="*/ 1091983 w 6857455"/>
              <a:gd name="connsiteY111" fmla="*/ 568764 h 874716"/>
              <a:gd name="connsiteX112" fmla="*/ 1109321 w 6857455"/>
              <a:gd name="connsiteY112" fmla="*/ 557904 h 874716"/>
              <a:gd name="connsiteX113" fmla="*/ 1162279 w 6857455"/>
              <a:gd name="connsiteY113" fmla="*/ 532949 h 874716"/>
              <a:gd name="connsiteX114" fmla="*/ 1206097 w 6857455"/>
              <a:gd name="connsiteY114" fmla="*/ 532187 h 874716"/>
              <a:gd name="connsiteX115" fmla="*/ 1266867 w 6857455"/>
              <a:gd name="connsiteY115" fmla="*/ 518088 h 874716"/>
              <a:gd name="connsiteX116" fmla="*/ 1380219 w 6857455"/>
              <a:gd name="connsiteY116" fmla="*/ 504182 h 874716"/>
              <a:gd name="connsiteX117" fmla="*/ 1403461 w 6857455"/>
              <a:gd name="connsiteY117" fmla="*/ 496180 h 874716"/>
              <a:gd name="connsiteX118" fmla="*/ 1544054 w 6857455"/>
              <a:gd name="connsiteY118" fmla="*/ 458268 h 874716"/>
              <a:gd name="connsiteX119" fmla="*/ 1656644 w 6857455"/>
              <a:gd name="connsiteY119" fmla="*/ 459032 h 874716"/>
              <a:gd name="connsiteX120" fmla="*/ 1665406 w 6857455"/>
              <a:gd name="connsiteY120" fmla="*/ 460747 h 874716"/>
              <a:gd name="connsiteX121" fmla="*/ 1708461 w 6857455"/>
              <a:gd name="connsiteY121" fmla="*/ 473318 h 874716"/>
              <a:gd name="connsiteX122" fmla="*/ 1775140 w 6857455"/>
              <a:gd name="connsiteY122" fmla="*/ 469891 h 874716"/>
              <a:gd name="connsiteX123" fmla="*/ 1821051 w 6857455"/>
              <a:gd name="connsiteY123" fmla="*/ 452554 h 874716"/>
              <a:gd name="connsiteX124" fmla="*/ 1878203 w 6857455"/>
              <a:gd name="connsiteY124" fmla="*/ 451792 h 874716"/>
              <a:gd name="connsiteX125" fmla="*/ 1943547 w 6857455"/>
              <a:gd name="connsiteY125" fmla="*/ 462651 h 874716"/>
              <a:gd name="connsiteX126" fmla="*/ 1972884 w 6857455"/>
              <a:gd name="connsiteY126" fmla="*/ 464937 h 874716"/>
              <a:gd name="connsiteX127" fmla="*/ 2053469 w 6857455"/>
              <a:gd name="connsiteY127" fmla="*/ 487417 h 874716"/>
              <a:gd name="connsiteX128" fmla="*/ 2101477 w 6857455"/>
              <a:gd name="connsiteY128" fmla="*/ 481893 h 874716"/>
              <a:gd name="connsiteX129" fmla="*/ 2148722 w 6857455"/>
              <a:gd name="connsiteY129" fmla="*/ 467033 h 874716"/>
              <a:gd name="connsiteX130" fmla="*/ 2179011 w 6857455"/>
              <a:gd name="connsiteY130" fmla="*/ 452744 h 874716"/>
              <a:gd name="connsiteX131" fmla="*/ 2240165 w 6857455"/>
              <a:gd name="connsiteY131" fmla="*/ 442648 h 874716"/>
              <a:gd name="connsiteX132" fmla="*/ 2251404 w 6857455"/>
              <a:gd name="connsiteY132" fmla="*/ 444172 h 874716"/>
              <a:gd name="connsiteX133" fmla="*/ 2433912 w 6857455"/>
              <a:gd name="connsiteY133" fmla="*/ 456746 h 874716"/>
              <a:gd name="connsiteX134" fmla="*/ 2506302 w 6857455"/>
              <a:gd name="connsiteY134" fmla="*/ 476939 h 874716"/>
              <a:gd name="connsiteX135" fmla="*/ 2521735 w 6857455"/>
              <a:gd name="connsiteY135" fmla="*/ 479415 h 874716"/>
              <a:gd name="connsiteX136" fmla="*/ 2675854 w 6857455"/>
              <a:gd name="connsiteY136" fmla="*/ 502086 h 874716"/>
              <a:gd name="connsiteX137" fmla="*/ 2692998 w 6857455"/>
              <a:gd name="connsiteY137" fmla="*/ 503038 h 874716"/>
              <a:gd name="connsiteX138" fmla="*/ 2740816 w 6857455"/>
              <a:gd name="connsiteY138" fmla="*/ 499037 h 874716"/>
              <a:gd name="connsiteX139" fmla="*/ 2853596 w 6857455"/>
              <a:gd name="connsiteY139" fmla="*/ 540187 h 874716"/>
              <a:gd name="connsiteX140" fmla="*/ 2966565 w 6857455"/>
              <a:gd name="connsiteY140" fmla="*/ 554286 h 874716"/>
              <a:gd name="connsiteX141" fmla="*/ 3028671 w 6857455"/>
              <a:gd name="connsiteY141" fmla="*/ 554094 h 874716"/>
              <a:gd name="connsiteX142" fmla="*/ 3073059 w 6857455"/>
              <a:gd name="connsiteY142" fmla="*/ 564192 h 874716"/>
              <a:gd name="connsiteX143" fmla="*/ 3182219 w 6857455"/>
              <a:gd name="connsiteY143" fmla="*/ 594862 h 874716"/>
              <a:gd name="connsiteX144" fmla="*/ 3233656 w 6857455"/>
              <a:gd name="connsiteY144" fmla="*/ 599625 h 874716"/>
              <a:gd name="connsiteX145" fmla="*/ 3288332 w 6857455"/>
              <a:gd name="connsiteY145" fmla="*/ 609914 h 874716"/>
              <a:gd name="connsiteX146" fmla="*/ 3423591 w 6857455"/>
              <a:gd name="connsiteY146" fmla="*/ 656015 h 874716"/>
              <a:gd name="connsiteX147" fmla="*/ 3534084 w 6857455"/>
              <a:gd name="connsiteY147" fmla="*/ 653349 h 874716"/>
              <a:gd name="connsiteX148" fmla="*/ 3604571 w 6857455"/>
              <a:gd name="connsiteY148" fmla="*/ 653918 h 874716"/>
              <a:gd name="connsiteX149" fmla="*/ 3688586 w 6857455"/>
              <a:gd name="connsiteY149" fmla="*/ 669160 h 874716"/>
              <a:gd name="connsiteX150" fmla="*/ 3757358 w 6857455"/>
              <a:gd name="connsiteY150" fmla="*/ 691450 h 874716"/>
              <a:gd name="connsiteX151" fmla="*/ 3852421 w 6857455"/>
              <a:gd name="connsiteY151" fmla="*/ 709167 h 874716"/>
              <a:gd name="connsiteX152" fmla="*/ 3947104 w 6857455"/>
              <a:gd name="connsiteY152" fmla="*/ 743267 h 874716"/>
              <a:gd name="connsiteX153" fmla="*/ 4013208 w 6857455"/>
              <a:gd name="connsiteY153" fmla="*/ 769367 h 874716"/>
              <a:gd name="connsiteX154" fmla="*/ 4105222 w 6857455"/>
              <a:gd name="connsiteY154" fmla="*/ 792418 h 874716"/>
              <a:gd name="connsiteX155" fmla="*/ 4246006 w 6857455"/>
              <a:gd name="connsiteY155" fmla="*/ 808610 h 874716"/>
              <a:gd name="connsiteX156" fmla="*/ 4310779 w 6857455"/>
              <a:gd name="connsiteY156" fmla="*/ 810326 h 874716"/>
              <a:gd name="connsiteX157" fmla="*/ 4413272 w 6857455"/>
              <a:gd name="connsiteY157" fmla="*/ 848235 h 874716"/>
              <a:gd name="connsiteX158" fmla="*/ 4457087 w 6857455"/>
              <a:gd name="connsiteY158" fmla="*/ 866524 h 874716"/>
              <a:gd name="connsiteX159" fmla="*/ 4496523 w 6857455"/>
              <a:gd name="connsiteY159" fmla="*/ 851284 h 874716"/>
              <a:gd name="connsiteX160" fmla="*/ 4522050 w 6857455"/>
              <a:gd name="connsiteY160" fmla="*/ 833757 h 874716"/>
              <a:gd name="connsiteX161" fmla="*/ 4602824 w 6857455"/>
              <a:gd name="connsiteY161" fmla="*/ 848618 h 874716"/>
              <a:gd name="connsiteX162" fmla="*/ 4688553 w 6857455"/>
              <a:gd name="connsiteY162" fmla="*/ 864238 h 874716"/>
              <a:gd name="connsiteX163" fmla="*/ 4749895 w 6857455"/>
              <a:gd name="connsiteY163" fmla="*/ 874716 h 874716"/>
              <a:gd name="connsiteX164" fmla="*/ 4826480 w 6857455"/>
              <a:gd name="connsiteY164" fmla="*/ 866334 h 874716"/>
              <a:gd name="connsiteX165" fmla="*/ 4886870 w 6857455"/>
              <a:gd name="connsiteY165" fmla="*/ 862906 h 874716"/>
              <a:gd name="connsiteX166" fmla="*/ 4935639 w 6857455"/>
              <a:gd name="connsiteY166" fmla="*/ 853190 h 874716"/>
              <a:gd name="connsiteX167" fmla="*/ 4952784 w 6857455"/>
              <a:gd name="connsiteY167" fmla="*/ 847473 h 874716"/>
              <a:gd name="connsiteX168" fmla="*/ 5088617 w 6857455"/>
              <a:gd name="connsiteY168" fmla="*/ 802896 h 874716"/>
              <a:gd name="connsiteX169" fmla="*/ 5233781 w 6857455"/>
              <a:gd name="connsiteY169" fmla="*/ 767271 h 874716"/>
              <a:gd name="connsiteX170" fmla="*/ 5327893 w 6857455"/>
              <a:gd name="connsiteY170" fmla="*/ 789752 h 874716"/>
              <a:gd name="connsiteX171" fmla="*/ 5362946 w 6857455"/>
              <a:gd name="connsiteY171" fmla="*/ 789370 h 874716"/>
              <a:gd name="connsiteX172" fmla="*/ 5524115 w 6857455"/>
              <a:gd name="connsiteY172" fmla="*/ 794514 h 874716"/>
              <a:gd name="connsiteX173" fmla="*/ 5552500 w 6857455"/>
              <a:gd name="connsiteY173" fmla="*/ 800038 h 874716"/>
              <a:gd name="connsiteX174" fmla="*/ 5705857 w 6857455"/>
              <a:gd name="connsiteY174" fmla="*/ 777367 h 874716"/>
              <a:gd name="connsiteX175" fmla="*/ 5761485 w 6857455"/>
              <a:gd name="connsiteY175" fmla="*/ 773557 h 874716"/>
              <a:gd name="connsiteX176" fmla="*/ 5812731 w 6857455"/>
              <a:gd name="connsiteY176" fmla="*/ 767271 h 874716"/>
              <a:gd name="connsiteX177" fmla="*/ 5884361 w 6857455"/>
              <a:gd name="connsiteY177" fmla="*/ 765747 h 874716"/>
              <a:gd name="connsiteX178" fmla="*/ 5958660 w 6857455"/>
              <a:gd name="connsiteY178" fmla="*/ 768605 h 874716"/>
              <a:gd name="connsiteX179" fmla="*/ 6041528 w 6857455"/>
              <a:gd name="connsiteY179" fmla="*/ 768033 h 874716"/>
              <a:gd name="connsiteX180" fmla="*/ 6074297 w 6857455"/>
              <a:gd name="connsiteY180" fmla="*/ 763081 h 874716"/>
              <a:gd name="connsiteX181" fmla="*/ 6162880 w 6857455"/>
              <a:gd name="connsiteY181" fmla="*/ 766509 h 874716"/>
              <a:gd name="connsiteX182" fmla="*/ 6209364 w 6857455"/>
              <a:gd name="connsiteY182" fmla="*/ 760795 h 874716"/>
              <a:gd name="connsiteX183" fmla="*/ 6285948 w 6857455"/>
              <a:gd name="connsiteY183" fmla="*/ 759651 h 874716"/>
              <a:gd name="connsiteX184" fmla="*/ 6310905 w 6857455"/>
              <a:gd name="connsiteY184" fmla="*/ 758316 h 874716"/>
              <a:gd name="connsiteX185" fmla="*/ 6333194 w 6857455"/>
              <a:gd name="connsiteY185" fmla="*/ 757554 h 874716"/>
              <a:gd name="connsiteX186" fmla="*/ 6409586 w 6857455"/>
              <a:gd name="connsiteY186" fmla="*/ 773177 h 874716"/>
              <a:gd name="connsiteX187" fmla="*/ 6477407 w 6857455"/>
              <a:gd name="connsiteY187" fmla="*/ 774129 h 874716"/>
              <a:gd name="connsiteX188" fmla="*/ 6596283 w 6857455"/>
              <a:gd name="connsiteY188" fmla="*/ 786703 h 874716"/>
              <a:gd name="connsiteX189" fmla="*/ 6622573 w 6857455"/>
              <a:gd name="connsiteY189" fmla="*/ 782321 h 874716"/>
              <a:gd name="connsiteX190" fmla="*/ 6704872 w 6857455"/>
              <a:gd name="connsiteY190" fmla="*/ 780607 h 874716"/>
              <a:gd name="connsiteX191" fmla="*/ 6751738 w 6857455"/>
              <a:gd name="connsiteY191" fmla="*/ 779273 h 874716"/>
              <a:gd name="connsiteX192" fmla="*/ 6809650 w 6857455"/>
              <a:gd name="connsiteY192" fmla="*/ 788417 h 874716"/>
              <a:gd name="connsiteX193" fmla="*/ 6832976 w 6857455"/>
              <a:gd name="connsiteY193" fmla="*/ 800428 h 874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</a:cxnLst>
            <a:rect l="l" t="t" r="r" b="b"/>
            <a:pathLst>
              <a:path w="6857455" h="874716">
                <a:moveTo>
                  <a:pt x="6857455" y="804643"/>
                </a:moveTo>
                <a:lnTo>
                  <a:pt x="6857455" y="562246"/>
                </a:lnTo>
                <a:lnTo>
                  <a:pt x="6829178" y="551284"/>
                </a:lnTo>
                <a:cubicBezTo>
                  <a:pt x="6805745" y="539044"/>
                  <a:pt x="6784885" y="521708"/>
                  <a:pt x="6766024" y="500372"/>
                </a:cubicBezTo>
                <a:cubicBezTo>
                  <a:pt x="6755166" y="488179"/>
                  <a:pt x="6746784" y="486845"/>
                  <a:pt x="6734971" y="500944"/>
                </a:cubicBezTo>
                <a:cubicBezTo>
                  <a:pt x="6721257" y="517326"/>
                  <a:pt x="6701634" y="510850"/>
                  <a:pt x="6683915" y="507040"/>
                </a:cubicBezTo>
                <a:cubicBezTo>
                  <a:pt x="6665629" y="503230"/>
                  <a:pt x="6647148" y="499228"/>
                  <a:pt x="6628860" y="495418"/>
                </a:cubicBezTo>
                <a:cubicBezTo>
                  <a:pt x="6615335" y="492752"/>
                  <a:pt x="6601999" y="490466"/>
                  <a:pt x="6588662" y="487227"/>
                </a:cubicBezTo>
                <a:cubicBezTo>
                  <a:pt x="6547133" y="477129"/>
                  <a:pt x="6509794" y="480177"/>
                  <a:pt x="6476074" y="511230"/>
                </a:cubicBezTo>
                <a:cubicBezTo>
                  <a:pt x="6450356" y="535043"/>
                  <a:pt x="6417399" y="542093"/>
                  <a:pt x="6382345" y="534853"/>
                </a:cubicBezTo>
                <a:cubicBezTo>
                  <a:pt x="6377963" y="533901"/>
                  <a:pt x="6372439" y="530091"/>
                  <a:pt x="6369391" y="531615"/>
                </a:cubicBezTo>
                <a:cubicBezTo>
                  <a:pt x="6323479" y="553904"/>
                  <a:pt x="6287092" y="514658"/>
                  <a:pt x="6244799" y="512182"/>
                </a:cubicBezTo>
                <a:cubicBezTo>
                  <a:pt x="6226130" y="511040"/>
                  <a:pt x="6207079" y="496942"/>
                  <a:pt x="6190315" y="485703"/>
                </a:cubicBezTo>
                <a:cubicBezTo>
                  <a:pt x="6167262" y="470271"/>
                  <a:pt x="6146687" y="455412"/>
                  <a:pt x="6115446" y="462270"/>
                </a:cubicBezTo>
                <a:cubicBezTo>
                  <a:pt x="6084203" y="469319"/>
                  <a:pt x="6055627" y="456364"/>
                  <a:pt x="6032194" y="434266"/>
                </a:cubicBezTo>
                <a:cubicBezTo>
                  <a:pt x="6014287" y="417501"/>
                  <a:pt x="5994665" y="415977"/>
                  <a:pt x="5971042" y="420738"/>
                </a:cubicBezTo>
                <a:cubicBezTo>
                  <a:pt x="5941513" y="426645"/>
                  <a:pt x="5910842" y="427027"/>
                  <a:pt x="5880933" y="430646"/>
                </a:cubicBezTo>
                <a:cubicBezTo>
                  <a:pt x="5874454" y="431408"/>
                  <a:pt x="5866265" y="434076"/>
                  <a:pt x="5862452" y="438648"/>
                </a:cubicBezTo>
                <a:cubicBezTo>
                  <a:pt x="5815779" y="495418"/>
                  <a:pt x="5750055" y="495990"/>
                  <a:pt x="5685283" y="498658"/>
                </a:cubicBezTo>
                <a:cubicBezTo>
                  <a:pt x="5646039" y="500372"/>
                  <a:pt x="5606604" y="500372"/>
                  <a:pt x="5567169" y="499420"/>
                </a:cubicBezTo>
                <a:cubicBezTo>
                  <a:pt x="5553832" y="499228"/>
                  <a:pt x="5539736" y="496180"/>
                  <a:pt x="5527923" y="490466"/>
                </a:cubicBezTo>
                <a:cubicBezTo>
                  <a:pt x="5503348" y="478463"/>
                  <a:pt x="5480680" y="462843"/>
                  <a:pt x="5456292" y="450650"/>
                </a:cubicBezTo>
                <a:cubicBezTo>
                  <a:pt x="5447151" y="445886"/>
                  <a:pt x="5435338" y="445696"/>
                  <a:pt x="5424670" y="444934"/>
                </a:cubicBezTo>
                <a:cubicBezTo>
                  <a:pt x="5405809" y="443410"/>
                  <a:pt x="5384854" y="447982"/>
                  <a:pt x="5368662" y="441124"/>
                </a:cubicBezTo>
                <a:cubicBezTo>
                  <a:pt x="5326559" y="423407"/>
                  <a:pt x="5287123" y="427407"/>
                  <a:pt x="5247118" y="444934"/>
                </a:cubicBezTo>
                <a:cubicBezTo>
                  <a:pt x="5191108" y="469509"/>
                  <a:pt x="5138148" y="467605"/>
                  <a:pt x="5088617" y="428742"/>
                </a:cubicBezTo>
                <a:cubicBezTo>
                  <a:pt x="5066328" y="411215"/>
                  <a:pt x="5044609" y="419596"/>
                  <a:pt x="5025750" y="433694"/>
                </a:cubicBezTo>
                <a:cubicBezTo>
                  <a:pt x="5004032" y="450078"/>
                  <a:pt x="4982885" y="454268"/>
                  <a:pt x="4957930" y="442268"/>
                </a:cubicBezTo>
                <a:cubicBezTo>
                  <a:pt x="4952404" y="439600"/>
                  <a:pt x="4944594" y="440933"/>
                  <a:pt x="4938116" y="441886"/>
                </a:cubicBezTo>
                <a:cubicBezTo>
                  <a:pt x="4901158" y="446648"/>
                  <a:pt x="4864009" y="454650"/>
                  <a:pt x="4833910" y="421693"/>
                </a:cubicBezTo>
                <a:cubicBezTo>
                  <a:pt x="4828004" y="415214"/>
                  <a:pt x="4818097" y="412549"/>
                  <a:pt x="4810095" y="408167"/>
                </a:cubicBezTo>
                <a:cubicBezTo>
                  <a:pt x="4776566" y="390258"/>
                  <a:pt x="4777900" y="391974"/>
                  <a:pt x="4747991" y="413691"/>
                </a:cubicBezTo>
                <a:cubicBezTo>
                  <a:pt x="4732369" y="425121"/>
                  <a:pt x="4710842" y="436742"/>
                  <a:pt x="4692745" y="435790"/>
                </a:cubicBezTo>
                <a:cubicBezTo>
                  <a:pt x="4583584" y="430075"/>
                  <a:pt x="4479758" y="457508"/>
                  <a:pt x="4375933" y="483417"/>
                </a:cubicBezTo>
                <a:cubicBezTo>
                  <a:pt x="4311923" y="499420"/>
                  <a:pt x="4249436" y="500372"/>
                  <a:pt x="4185426" y="484179"/>
                </a:cubicBezTo>
                <a:cubicBezTo>
                  <a:pt x="4139133" y="472367"/>
                  <a:pt x="4095315" y="491800"/>
                  <a:pt x="4052072" y="505134"/>
                </a:cubicBezTo>
                <a:cubicBezTo>
                  <a:pt x="4043117" y="507799"/>
                  <a:pt x="4034735" y="518278"/>
                  <a:pt x="4029973" y="527233"/>
                </a:cubicBezTo>
                <a:cubicBezTo>
                  <a:pt x="4012826" y="558858"/>
                  <a:pt x="3984441" y="563810"/>
                  <a:pt x="3948626" y="550666"/>
                </a:cubicBezTo>
                <a:cubicBezTo>
                  <a:pt x="3920241" y="540377"/>
                  <a:pt x="3894332" y="526661"/>
                  <a:pt x="3871280" y="502275"/>
                </a:cubicBezTo>
                <a:cubicBezTo>
                  <a:pt x="3844229" y="473701"/>
                  <a:pt x="3816224" y="441124"/>
                  <a:pt x="3774312" y="429122"/>
                </a:cubicBezTo>
                <a:cubicBezTo>
                  <a:pt x="3756214" y="423979"/>
                  <a:pt x="3740593" y="423217"/>
                  <a:pt x="3721543" y="428552"/>
                </a:cubicBezTo>
                <a:cubicBezTo>
                  <a:pt x="3684583" y="438837"/>
                  <a:pt x="3647436" y="446078"/>
                  <a:pt x="3612763" y="414263"/>
                </a:cubicBezTo>
                <a:cubicBezTo>
                  <a:pt x="3593712" y="396736"/>
                  <a:pt x="3567994" y="385496"/>
                  <a:pt x="3537323" y="389878"/>
                </a:cubicBezTo>
                <a:cubicBezTo>
                  <a:pt x="3499031" y="395402"/>
                  <a:pt x="3464168" y="381496"/>
                  <a:pt x="3431593" y="360921"/>
                </a:cubicBezTo>
                <a:cubicBezTo>
                  <a:pt x="3419971" y="353491"/>
                  <a:pt x="3405682" y="349301"/>
                  <a:pt x="3392158" y="345681"/>
                </a:cubicBezTo>
                <a:cubicBezTo>
                  <a:pt x="3360915" y="337298"/>
                  <a:pt x="3329480" y="329868"/>
                  <a:pt x="3297856" y="323010"/>
                </a:cubicBezTo>
                <a:cubicBezTo>
                  <a:pt x="3271948" y="317296"/>
                  <a:pt x="3245849" y="313104"/>
                  <a:pt x="3219748" y="308151"/>
                </a:cubicBezTo>
                <a:cubicBezTo>
                  <a:pt x="3191173" y="302817"/>
                  <a:pt x="3168502" y="290433"/>
                  <a:pt x="3156692" y="261668"/>
                </a:cubicBezTo>
                <a:cubicBezTo>
                  <a:pt x="3152882" y="252524"/>
                  <a:pt x="3143737" y="245283"/>
                  <a:pt x="3136497" y="237663"/>
                </a:cubicBezTo>
                <a:cubicBezTo>
                  <a:pt x="3131355" y="232139"/>
                  <a:pt x="3124495" y="227947"/>
                  <a:pt x="3119733" y="222233"/>
                </a:cubicBezTo>
                <a:cubicBezTo>
                  <a:pt x="3094776" y="192132"/>
                  <a:pt x="3070201" y="161843"/>
                  <a:pt x="3045436" y="131742"/>
                </a:cubicBezTo>
                <a:cubicBezTo>
                  <a:pt x="3042958" y="128884"/>
                  <a:pt x="3040292" y="125455"/>
                  <a:pt x="3037054" y="124121"/>
                </a:cubicBezTo>
                <a:cubicBezTo>
                  <a:pt x="3003525" y="110215"/>
                  <a:pt x="2969614" y="97070"/>
                  <a:pt x="2936466" y="82400"/>
                </a:cubicBezTo>
                <a:cubicBezTo>
                  <a:pt x="2923702" y="76686"/>
                  <a:pt x="2910558" y="69637"/>
                  <a:pt x="2901031" y="59731"/>
                </a:cubicBezTo>
                <a:cubicBezTo>
                  <a:pt x="2879314" y="37250"/>
                  <a:pt x="2859502" y="12866"/>
                  <a:pt x="2828259" y="3149"/>
                </a:cubicBezTo>
                <a:cubicBezTo>
                  <a:pt x="2819114" y="293"/>
                  <a:pt x="2808256" y="-1231"/>
                  <a:pt x="2799492" y="1245"/>
                </a:cubicBezTo>
                <a:cubicBezTo>
                  <a:pt x="2763867" y="11532"/>
                  <a:pt x="2729005" y="24296"/>
                  <a:pt x="2693570" y="35154"/>
                </a:cubicBezTo>
                <a:cubicBezTo>
                  <a:pt x="2671092" y="41823"/>
                  <a:pt x="2650707" y="49825"/>
                  <a:pt x="2639847" y="73448"/>
                </a:cubicBezTo>
                <a:cubicBezTo>
                  <a:pt x="2636801" y="80114"/>
                  <a:pt x="2628226" y="87354"/>
                  <a:pt x="2621178" y="88688"/>
                </a:cubicBezTo>
                <a:cubicBezTo>
                  <a:pt x="2575839" y="97260"/>
                  <a:pt x="2531069" y="101451"/>
                  <a:pt x="2489348" y="72304"/>
                </a:cubicBezTo>
                <a:cubicBezTo>
                  <a:pt x="2480585" y="66017"/>
                  <a:pt x="2464201" y="66017"/>
                  <a:pt x="2452580" y="68683"/>
                </a:cubicBezTo>
                <a:cubicBezTo>
                  <a:pt x="2407811" y="78590"/>
                  <a:pt x="2365328" y="82020"/>
                  <a:pt x="2326464" y="50395"/>
                </a:cubicBezTo>
                <a:cubicBezTo>
                  <a:pt x="2321892" y="46585"/>
                  <a:pt x="2307224" y="50015"/>
                  <a:pt x="2300365" y="54777"/>
                </a:cubicBezTo>
                <a:cubicBezTo>
                  <a:pt x="2234259" y="101261"/>
                  <a:pt x="2198064" y="102405"/>
                  <a:pt x="2130434" y="58397"/>
                </a:cubicBezTo>
                <a:cubicBezTo>
                  <a:pt x="2126052" y="55539"/>
                  <a:pt x="2120337" y="52301"/>
                  <a:pt x="2118621" y="47919"/>
                </a:cubicBezTo>
                <a:cubicBezTo>
                  <a:pt x="2107001" y="19914"/>
                  <a:pt x="2082236" y="19152"/>
                  <a:pt x="2057659" y="16866"/>
                </a:cubicBezTo>
                <a:cubicBezTo>
                  <a:pt x="2030608" y="14390"/>
                  <a:pt x="2003555" y="11152"/>
                  <a:pt x="1976314" y="8865"/>
                </a:cubicBezTo>
                <a:cubicBezTo>
                  <a:pt x="1971550" y="8483"/>
                  <a:pt x="1966216" y="10007"/>
                  <a:pt x="1961454" y="11724"/>
                </a:cubicBezTo>
                <a:cubicBezTo>
                  <a:pt x="1943165" y="18010"/>
                  <a:pt x="1925449" y="27154"/>
                  <a:pt x="1906588" y="30964"/>
                </a:cubicBezTo>
                <a:cubicBezTo>
                  <a:pt x="1865821" y="39156"/>
                  <a:pt x="1826385" y="55539"/>
                  <a:pt x="1783330" y="48871"/>
                </a:cubicBezTo>
                <a:cubicBezTo>
                  <a:pt x="1775902" y="47729"/>
                  <a:pt x="1767327" y="53253"/>
                  <a:pt x="1759327" y="55349"/>
                </a:cubicBezTo>
                <a:cubicBezTo>
                  <a:pt x="1744849" y="58969"/>
                  <a:pt x="1730750" y="64111"/>
                  <a:pt x="1716082" y="65445"/>
                </a:cubicBezTo>
                <a:cubicBezTo>
                  <a:pt x="1677218" y="68875"/>
                  <a:pt x="1637975" y="71924"/>
                  <a:pt x="1598920" y="72114"/>
                </a:cubicBezTo>
                <a:cubicBezTo>
                  <a:pt x="1580061" y="72304"/>
                  <a:pt x="1561201" y="65065"/>
                  <a:pt x="1542150" y="62207"/>
                </a:cubicBezTo>
                <a:cubicBezTo>
                  <a:pt x="1533578" y="60873"/>
                  <a:pt x="1519669" y="58587"/>
                  <a:pt x="1516813" y="62779"/>
                </a:cubicBezTo>
                <a:cubicBezTo>
                  <a:pt x="1494714" y="94592"/>
                  <a:pt x="1463661" y="88496"/>
                  <a:pt x="1432228" y="88116"/>
                </a:cubicBezTo>
                <a:cubicBezTo>
                  <a:pt x="1362884" y="87354"/>
                  <a:pt x="1295826" y="60493"/>
                  <a:pt x="1224765" y="71924"/>
                </a:cubicBezTo>
                <a:cubicBezTo>
                  <a:pt x="1204191" y="75162"/>
                  <a:pt x="1181330" y="62397"/>
                  <a:pt x="1159231" y="58207"/>
                </a:cubicBezTo>
                <a:cubicBezTo>
                  <a:pt x="1147801" y="56111"/>
                  <a:pt x="1135228" y="53633"/>
                  <a:pt x="1124370" y="56301"/>
                </a:cubicBezTo>
                <a:cubicBezTo>
                  <a:pt x="1107605" y="60493"/>
                  <a:pt x="1091411" y="68113"/>
                  <a:pt x="1075600" y="75542"/>
                </a:cubicBezTo>
                <a:cubicBezTo>
                  <a:pt x="1046261" y="89258"/>
                  <a:pt x="1016162" y="89258"/>
                  <a:pt x="986633" y="79162"/>
                </a:cubicBezTo>
                <a:cubicBezTo>
                  <a:pt x="944722" y="64873"/>
                  <a:pt x="903193" y="64873"/>
                  <a:pt x="861089" y="76304"/>
                </a:cubicBezTo>
                <a:cubicBezTo>
                  <a:pt x="826990" y="85638"/>
                  <a:pt x="791935" y="92116"/>
                  <a:pt x="759168" y="104689"/>
                </a:cubicBezTo>
                <a:cubicBezTo>
                  <a:pt x="744689" y="110215"/>
                  <a:pt x="732497" y="126597"/>
                  <a:pt x="723735" y="140696"/>
                </a:cubicBezTo>
                <a:cubicBezTo>
                  <a:pt x="706018" y="169271"/>
                  <a:pt x="674013" y="169081"/>
                  <a:pt x="647532" y="147934"/>
                </a:cubicBezTo>
                <a:cubicBezTo>
                  <a:pt x="619717" y="125645"/>
                  <a:pt x="584664" y="112501"/>
                  <a:pt x="552659" y="95926"/>
                </a:cubicBezTo>
                <a:cubicBezTo>
                  <a:pt x="549993" y="94592"/>
                  <a:pt x="545039" y="96116"/>
                  <a:pt x="541800" y="97640"/>
                </a:cubicBezTo>
                <a:cubicBezTo>
                  <a:pt x="488649" y="122407"/>
                  <a:pt x="433593" y="126979"/>
                  <a:pt x="375107" y="123169"/>
                </a:cubicBezTo>
                <a:cubicBezTo>
                  <a:pt x="341960" y="121073"/>
                  <a:pt x="307289" y="137076"/>
                  <a:pt x="273567" y="145458"/>
                </a:cubicBezTo>
                <a:cubicBezTo>
                  <a:pt x="269757" y="146410"/>
                  <a:pt x="266519" y="151174"/>
                  <a:pt x="264043" y="154792"/>
                </a:cubicBezTo>
                <a:cubicBezTo>
                  <a:pt x="240228" y="190800"/>
                  <a:pt x="208223" y="200706"/>
                  <a:pt x="169360" y="177273"/>
                </a:cubicBezTo>
                <a:cubicBezTo>
                  <a:pt x="143643" y="161651"/>
                  <a:pt x="118114" y="158032"/>
                  <a:pt x="89347" y="157460"/>
                </a:cubicBezTo>
                <a:cubicBezTo>
                  <a:pt x="71059" y="157078"/>
                  <a:pt x="52962" y="147934"/>
                  <a:pt x="34291" y="145268"/>
                </a:cubicBezTo>
                <a:lnTo>
                  <a:pt x="0" y="142056"/>
                </a:lnTo>
                <a:lnTo>
                  <a:pt x="0" y="849556"/>
                </a:lnTo>
                <a:lnTo>
                  <a:pt x="60652" y="844783"/>
                </a:lnTo>
                <a:cubicBezTo>
                  <a:pt x="80251" y="839473"/>
                  <a:pt x="99446" y="832043"/>
                  <a:pt x="119068" y="827281"/>
                </a:cubicBezTo>
                <a:cubicBezTo>
                  <a:pt x="137355" y="822899"/>
                  <a:pt x="154501" y="812802"/>
                  <a:pt x="171840" y="804420"/>
                </a:cubicBezTo>
                <a:cubicBezTo>
                  <a:pt x="204985" y="788417"/>
                  <a:pt x="240420" y="798514"/>
                  <a:pt x="274329" y="794324"/>
                </a:cubicBezTo>
                <a:cubicBezTo>
                  <a:pt x="285188" y="792990"/>
                  <a:pt x="296046" y="791466"/>
                  <a:pt x="306715" y="788798"/>
                </a:cubicBezTo>
                <a:cubicBezTo>
                  <a:pt x="335864" y="781749"/>
                  <a:pt x="365583" y="775653"/>
                  <a:pt x="393967" y="765937"/>
                </a:cubicBezTo>
                <a:cubicBezTo>
                  <a:pt x="426165" y="755078"/>
                  <a:pt x="457028" y="740600"/>
                  <a:pt x="493793" y="725549"/>
                </a:cubicBezTo>
                <a:cubicBezTo>
                  <a:pt x="506557" y="729360"/>
                  <a:pt x="526180" y="739648"/>
                  <a:pt x="546373" y="740600"/>
                </a:cubicBezTo>
                <a:cubicBezTo>
                  <a:pt x="611337" y="743838"/>
                  <a:pt x="672107" y="726121"/>
                  <a:pt x="730211" y="698116"/>
                </a:cubicBezTo>
                <a:cubicBezTo>
                  <a:pt x="747927" y="689734"/>
                  <a:pt x="766980" y="684210"/>
                  <a:pt x="784889" y="676018"/>
                </a:cubicBezTo>
                <a:cubicBezTo>
                  <a:pt x="791173" y="673161"/>
                  <a:pt x="799365" y="667065"/>
                  <a:pt x="800509" y="661349"/>
                </a:cubicBezTo>
                <a:cubicBezTo>
                  <a:pt x="807175" y="628201"/>
                  <a:pt x="831942" y="628772"/>
                  <a:pt x="857661" y="626868"/>
                </a:cubicBezTo>
                <a:cubicBezTo>
                  <a:pt x="888332" y="624582"/>
                  <a:pt x="918621" y="619248"/>
                  <a:pt x="949102" y="614676"/>
                </a:cubicBezTo>
                <a:cubicBezTo>
                  <a:pt x="953104" y="614104"/>
                  <a:pt x="956722" y="610104"/>
                  <a:pt x="960342" y="607435"/>
                </a:cubicBezTo>
                <a:cubicBezTo>
                  <a:pt x="965867" y="603435"/>
                  <a:pt x="971011" y="597339"/>
                  <a:pt x="977109" y="595815"/>
                </a:cubicBezTo>
                <a:cubicBezTo>
                  <a:pt x="1008350" y="588385"/>
                  <a:pt x="1039783" y="582099"/>
                  <a:pt x="1071218" y="575240"/>
                </a:cubicBezTo>
                <a:cubicBezTo>
                  <a:pt x="1078266" y="573716"/>
                  <a:pt x="1085505" y="571812"/>
                  <a:pt x="1091983" y="568764"/>
                </a:cubicBezTo>
                <a:cubicBezTo>
                  <a:pt x="1098079" y="565906"/>
                  <a:pt x="1103223" y="560952"/>
                  <a:pt x="1109321" y="557904"/>
                </a:cubicBezTo>
                <a:cubicBezTo>
                  <a:pt x="1125892" y="549714"/>
                  <a:pt x="1142851" y="542093"/>
                  <a:pt x="1162279" y="532949"/>
                </a:cubicBezTo>
                <a:cubicBezTo>
                  <a:pt x="1173138" y="550094"/>
                  <a:pt x="1187810" y="540377"/>
                  <a:pt x="1206097" y="532187"/>
                </a:cubicBezTo>
                <a:cubicBezTo>
                  <a:pt x="1224765" y="523805"/>
                  <a:pt x="1246292" y="521137"/>
                  <a:pt x="1266867" y="518088"/>
                </a:cubicBezTo>
                <a:cubicBezTo>
                  <a:pt x="1304588" y="512564"/>
                  <a:pt x="1342499" y="509134"/>
                  <a:pt x="1380219" y="504182"/>
                </a:cubicBezTo>
                <a:cubicBezTo>
                  <a:pt x="1388221" y="503038"/>
                  <a:pt x="1397365" y="500944"/>
                  <a:pt x="1403461" y="496180"/>
                </a:cubicBezTo>
                <a:cubicBezTo>
                  <a:pt x="1445181" y="464175"/>
                  <a:pt x="1495858" y="455222"/>
                  <a:pt x="1544054" y="458268"/>
                </a:cubicBezTo>
                <a:cubicBezTo>
                  <a:pt x="1581965" y="460557"/>
                  <a:pt x="1619114" y="462270"/>
                  <a:pt x="1656644" y="459032"/>
                </a:cubicBezTo>
                <a:cubicBezTo>
                  <a:pt x="1659502" y="458841"/>
                  <a:pt x="1663312" y="459223"/>
                  <a:pt x="1665406" y="460747"/>
                </a:cubicBezTo>
                <a:cubicBezTo>
                  <a:pt x="1678360" y="470843"/>
                  <a:pt x="1691887" y="471605"/>
                  <a:pt x="1708461" y="473318"/>
                </a:cubicBezTo>
                <a:cubicBezTo>
                  <a:pt x="1731894" y="475797"/>
                  <a:pt x="1753421" y="474081"/>
                  <a:pt x="1775140" y="469891"/>
                </a:cubicBezTo>
                <a:cubicBezTo>
                  <a:pt x="1790952" y="466843"/>
                  <a:pt x="1806953" y="460557"/>
                  <a:pt x="1821051" y="452554"/>
                </a:cubicBezTo>
                <a:cubicBezTo>
                  <a:pt x="1840672" y="441314"/>
                  <a:pt x="1859535" y="436934"/>
                  <a:pt x="1878203" y="451792"/>
                </a:cubicBezTo>
                <a:cubicBezTo>
                  <a:pt x="1898396" y="467605"/>
                  <a:pt x="1921257" y="462081"/>
                  <a:pt x="1943547" y="462651"/>
                </a:cubicBezTo>
                <a:cubicBezTo>
                  <a:pt x="1953262" y="462843"/>
                  <a:pt x="1963550" y="462461"/>
                  <a:pt x="1972884" y="464937"/>
                </a:cubicBezTo>
                <a:cubicBezTo>
                  <a:pt x="1999935" y="471987"/>
                  <a:pt x="2026036" y="482655"/>
                  <a:pt x="2053469" y="487417"/>
                </a:cubicBezTo>
                <a:cubicBezTo>
                  <a:pt x="2068710" y="490084"/>
                  <a:pt x="2085664" y="485321"/>
                  <a:pt x="2101477" y="481893"/>
                </a:cubicBezTo>
                <a:cubicBezTo>
                  <a:pt x="2117479" y="478273"/>
                  <a:pt x="2133290" y="472749"/>
                  <a:pt x="2148722" y="467033"/>
                </a:cubicBezTo>
                <a:cubicBezTo>
                  <a:pt x="2159199" y="463223"/>
                  <a:pt x="2170629" y="459603"/>
                  <a:pt x="2179011" y="452744"/>
                </a:cubicBezTo>
                <a:cubicBezTo>
                  <a:pt x="2198064" y="437124"/>
                  <a:pt x="2217685" y="434455"/>
                  <a:pt x="2240165" y="442648"/>
                </a:cubicBezTo>
                <a:cubicBezTo>
                  <a:pt x="2243593" y="443982"/>
                  <a:pt x="2247594" y="443982"/>
                  <a:pt x="2251404" y="444172"/>
                </a:cubicBezTo>
                <a:cubicBezTo>
                  <a:pt x="2312370" y="448172"/>
                  <a:pt x="2373330" y="450650"/>
                  <a:pt x="2433912" y="456746"/>
                </a:cubicBezTo>
                <a:cubicBezTo>
                  <a:pt x="2458485" y="459223"/>
                  <a:pt x="2482107" y="470081"/>
                  <a:pt x="2506302" y="476939"/>
                </a:cubicBezTo>
                <a:cubicBezTo>
                  <a:pt x="2511256" y="478273"/>
                  <a:pt x="2516783" y="480369"/>
                  <a:pt x="2521735" y="479415"/>
                </a:cubicBezTo>
                <a:cubicBezTo>
                  <a:pt x="2575647" y="469891"/>
                  <a:pt x="2626132" y="483797"/>
                  <a:pt x="2675854" y="502086"/>
                </a:cubicBezTo>
                <a:cubicBezTo>
                  <a:pt x="2680996" y="503992"/>
                  <a:pt x="2687282" y="503419"/>
                  <a:pt x="2692998" y="503038"/>
                </a:cubicBezTo>
                <a:cubicBezTo>
                  <a:pt x="2709003" y="501706"/>
                  <a:pt x="2726337" y="495038"/>
                  <a:pt x="2740816" y="499037"/>
                </a:cubicBezTo>
                <a:cubicBezTo>
                  <a:pt x="2779297" y="510088"/>
                  <a:pt x="2817398" y="523423"/>
                  <a:pt x="2853596" y="540187"/>
                </a:cubicBezTo>
                <a:cubicBezTo>
                  <a:pt x="2890365" y="557142"/>
                  <a:pt x="2924464" y="571430"/>
                  <a:pt x="2966565" y="554286"/>
                </a:cubicBezTo>
                <a:cubicBezTo>
                  <a:pt x="2984472" y="547045"/>
                  <a:pt x="3008095" y="552190"/>
                  <a:pt x="3028671" y="554094"/>
                </a:cubicBezTo>
                <a:cubicBezTo>
                  <a:pt x="3043720" y="555618"/>
                  <a:pt x="3058198" y="564192"/>
                  <a:pt x="3073059" y="564192"/>
                </a:cubicBezTo>
                <a:cubicBezTo>
                  <a:pt x="3112686" y="564192"/>
                  <a:pt x="3147927" y="574288"/>
                  <a:pt x="3182219" y="594862"/>
                </a:cubicBezTo>
                <a:cubicBezTo>
                  <a:pt x="3195557" y="602863"/>
                  <a:pt x="3216322" y="597529"/>
                  <a:pt x="3233656" y="599625"/>
                </a:cubicBezTo>
                <a:cubicBezTo>
                  <a:pt x="3251947" y="602101"/>
                  <a:pt x="3270804" y="604387"/>
                  <a:pt x="3288332" y="609914"/>
                </a:cubicBezTo>
                <a:cubicBezTo>
                  <a:pt x="3333672" y="624392"/>
                  <a:pt x="3378441" y="640774"/>
                  <a:pt x="3423591" y="656015"/>
                </a:cubicBezTo>
                <a:cubicBezTo>
                  <a:pt x="3460738" y="668590"/>
                  <a:pt x="3497317" y="658683"/>
                  <a:pt x="3534084" y="653349"/>
                </a:cubicBezTo>
                <a:cubicBezTo>
                  <a:pt x="3557137" y="649919"/>
                  <a:pt x="3578662" y="641727"/>
                  <a:pt x="3604571" y="653918"/>
                </a:cubicBezTo>
                <a:cubicBezTo>
                  <a:pt x="3629338" y="665541"/>
                  <a:pt x="3660771" y="662873"/>
                  <a:pt x="3688586" y="669160"/>
                </a:cubicBezTo>
                <a:cubicBezTo>
                  <a:pt x="3712020" y="674494"/>
                  <a:pt x="3734687" y="683068"/>
                  <a:pt x="3757358" y="691450"/>
                </a:cubicBezTo>
                <a:cubicBezTo>
                  <a:pt x="3788221" y="702881"/>
                  <a:pt x="3818700" y="714881"/>
                  <a:pt x="3852421" y="709167"/>
                </a:cubicBezTo>
                <a:cubicBezTo>
                  <a:pt x="3890714" y="702689"/>
                  <a:pt x="3917001" y="727073"/>
                  <a:pt x="3947104" y="743267"/>
                </a:cubicBezTo>
                <a:cubicBezTo>
                  <a:pt x="3967869" y="754316"/>
                  <a:pt x="3990538" y="762509"/>
                  <a:pt x="4013208" y="769367"/>
                </a:cubicBezTo>
                <a:cubicBezTo>
                  <a:pt x="4043497" y="778321"/>
                  <a:pt x="4074740" y="783655"/>
                  <a:pt x="4105222" y="792418"/>
                </a:cubicBezTo>
                <a:cubicBezTo>
                  <a:pt x="4151325" y="805561"/>
                  <a:pt x="4198001" y="815850"/>
                  <a:pt x="4246006" y="808610"/>
                </a:cubicBezTo>
                <a:cubicBezTo>
                  <a:pt x="4268105" y="805372"/>
                  <a:pt x="4288682" y="805561"/>
                  <a:pt x="4310779" y="810326"/>
                </a:cubicBezTo>
                <a:cubicBezTo>
                  <a:pt x="4346974" y="818136"/>
                  <a:pt x="4384123" y="819089"/>
                  <a:pt x="4413272" y="848235"/>
                </a:cubicBezTo>
                <a:cubicBezTo>
                  <a:pt x="4423558" y="858524"/>
                  <a:pt x="4442037" y="861190"/>
                  <a:pt x="4457087" y="866524"/>
                </a:cubicBezTo>
                <a:cubicBezTo>
                  <a:pt x="4474424" y="872812"/>
                  <a:pt x="4487186" y="869572"/>
                  <a:pt x="4496523" y="851284"/>
                </a:cubicBezTo>
                <a:cubicBezTo>
                  <a:pt x="4500713" y="843093"/>
                  <a:pt x="4512715" y="835091"/>
                  <a:pt x="4522050" y="833757"/>
                </a:cubicBezTo>
                <a:cubicBezTo>
                  <a:pt x="4550055" y="829757"/>
                  <a:pt x="4575773" y="835663"/>
                  <a:pt x="4602824" y="848618"/>
                </a:cubicBezTo>
                <a:cubicBezTo>
                  <a:pt x="4628161" y="860810"/>
                  <a:pt x="4659786" y="859476"/>
                  <a:pt x="4688553" y="864238"/>
                </a:cubicBezTo>
                <a:cubicBezTo>
                  <a:pt x="4708936" y="867668"/>
                  <a:pt x="4729321" y="874716"/>
                  <a:pt x="4749895" y="874716"/>
                </a:cubicBezTo>
                <a:cubicBezTo>
                  <a:pt x="4775424" y="874716"/>
                  <a:pt x="4800761" y="868620"/>
                  <a:pt x="4826480" y="866334"/>
                </a:cubicBezTo>
                <a:cubicBezTo>
                  <a:pt x="4846482" y="864430"/>
                  <a:pt x="4866867" y="865192"/>
                  <a:pt x="4886870" y="862906"/>
                </a:cubicBezTo>
                <a:cubicBezTo>
                  <a:pt x="4903254" y="861190"/>
                  <a:pt x="4919447" y="856810"/>
                  <a:pt x="4935639" y="853190"/>
                </a:cubicBezTo>
                <a:cubicBezTo>
                  <a:pt x="4941546" y="851856"/>
                  <a:pt x="4947452" y="846711"/>
                  <a:pt x="4952784" y="847473"/>
                </a:cubicBezTo>
                <a:cubicBezTo>
                  <a:pt x="5005745" y="855666"/>
                  <a:pt x="5043847" y="819089"/>
                  <a:pt x="5088617" y="802896"/>
                </a:cubicBezTo>
                <a:cubicBezTo>
                  <a:pt x="5135672" y="785749"/>
                  <a:pt x="5181204" y="759461"/>
                  <a:pt x="5233781" y="767271"/>
                </a:cubicBezTo>
                <a:cubicBezTo>
                  <a:pt x="5265596" y="772033"/>
                  <a:pt x="5296267" y="783083"/>
                  <a:pt x="5327893" y="789752"/>
                </a:cubicBezTo>
                <a:cubicBezTo>
                  <a:pt x="5339132" y="792038"/>
                  <a:pt x="5351705" y="791656"/>
                  <a:pt x="5362946" y="789370"/>
                </a:cubicBezTo>
                <a:cubicBezTo>
                  <a:pt x="5417240" y="778891"/>
                  <a:pt x="5470771" y="777367"/>
                  <a:pt x="5524115" y="794514"/>
                </a:cubicBezTo>
                <a:cubicBezTo>
                  <a:pt x="5533257" y="797372"/>
                  <a:pt x="5542974" y="800038"/>
                  <a:pt x="5552500" y="800038"/>
                </a:cubicBezTo>
                <a:cubicBezTo>
                  <a:pt x="5604697" y="800038"/>
                  <a:pt x="5655944" y="796038"/>
                  <a:pt x="5705857" y="777367"/>
                </a:cubicBezTo>
                <a:cubicBezTo>
                  <a:pt x="5722622" y="771080"/>
                  <a:pt x="5743006" y="775081"/>
                  <a:pt x="5761485" y="773557"/>
                </a:cubicBezTo>
                <a:cubicBezTo>
                  <a:pt x="5778629" y="772224"/>
                  <a:pt x="5796156" y="771653"/>
                  <a:pt x="5812731" y="767271"/>
                </a:cubicBezTo>
                <a:cubicBezTo>
                  <a:pt x="5836925" y="760795"/>
                  <a:pt x="5859404" y="760033"/>
                  <a:pt x="5884361" y="765747"/>
                </a:cubicBezTo>
                <a:cubicBezTo>
                  <a:pt x="5908174" y="771080"/>
                  <a:pt x="5933892" y="768415"/>
                  <a:pt x="5958660" y="768605"/>
                </a:cubicBezTo>
                <a:cubicBezTo>
                  <a:pt x="5986282" y="768795"/>
                  <a:pt x="6013906" y="768984"/>
                  <a:pt x="6041528" y="768033"/>
                </a:cubicBezTo>
                <a:cubicBezTo>
                  <a:pt x="6052579" y="767653"/>
                  <a:pt x="6065151" y="760033"/>
                  <a:pt x="6074297" y="763081"/>
                </a:cubicBezTo>
                <a:cubicBezTo>
                  <a:pt x="6103824" y="773366"/>
                  <a:pt x="6133353" y="760985"/>
                  <a:pt x="6162880" y="766509"/>
                </a:cubicBezTo>
                <a:cubicBezTo>
                  <a:pt x="6177360" y="769367"/>
                  <a:pt x="6193743" y="761557"/>
                  <a:pt x="6209364" y="760795"/>
                </a:cubicBezTo>
                <a:cubicBezTo>
                  <a:pt x="6234892" y="759461"/>
                  <a:pt x="6260419" y="760033"/>
                  <a:pt x="6285948" y="759651"/>
                </a:cubicBezTo>
                <a:cubicBezTo>
                  <a:pt x="6294330" y="759461"/>
                  <a:pt x="6302523" y="758699"/>
                  <a:pt x="6310905" y="758316"/>
                </a:cubicBezTo>
                <a:cubicBezTo>
                  <a:pt x="6318335" y="757936"/>
                  <a:pt x="6326145" y="756222"/>
                  <a:pt x="6333194" y="757554"/>
                </a:cubicBezTo>
                <a:cubicBezTo>
                  <a:pt x="6358723" y="762318"/>
                  <a:pt x="6383869" y="770129"/>
                  <a:pt x="6409586" y="773177"/>
                </a:cubicBezTo>
                <a:cubicBezTo>
                  <a:pt x="6431875" y="775843"/>
                  <a:pt x="6454928" y="772224"/>
                  <a:pt x="6477407" y="774129"/>
                </a:cubicBezTo>
                <a:cubicBezTo>
                  <a:pt x="6517032" y="777367"/>
                  <a:pt x="6556657" y="783083"/>
                  <a:pt x="6596283" y="786703"/>
                </a:cubicBezTo>
                <a:cubicBezTo>
                  <a:pt x="6604857" y="787465"/>
                  <a:pt x="6613809" y="782701"/>
                  <a:pt x="6622573" y="782321"/>
                </a:cubicBezTo>
                <a:cubicBezTo>
                  <a:pt x="6650006" y="781369"/>
                  <a:pt x="6677439" y="781177"/>
                  <a:pt x="6704872" y="780607"/>
                </a:cubicBezTo>
                <a:cubicBezTo>
                  <a:pt x="6720493" y="780415"/>
                  <a:pt x="6736305" y="780987"/>
                  <a:pt x="6751738" y="779273"/>
                </a:cubicBezTo>
                <a:cubicBezTo>
                  <a:pt x="6772120" y="776987"/>
                  <a:pt x="6790599" y="773557"/>
                  <a:pt x="6809650" y="788417"/>
                </a:cubicBezTo>
                <a:cubicBezTo>
                  <a:pt x="6816984" y="794180"/>
                  <a:pt x="6824819" y="797942"/>
                  <a:pt x="6832976" y="80042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38C3DB02-606C-40EC-8381-7A29A1ADFA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2403998" y="2991370"/>
            <a:ext cx="6857455" cy="874716"/>
          </a:xfrm>
          <a:custGeom>
            <a:avLst/>
            <a:gdLst>
              <a:gd name="connsiteX0" fmla="*/ 6857455 w 6857455"/>
              <a:gd name="connsiteY0" fmla="*/ 804643 h 874716"/>
              <a:gd name="connsiteX1" fmla="*/ 6857455 w 6857455"/>
              <a:gd name="connsiteY1" fmla="*/ 562246 h 874716"/>
              <a:gd name="connsiteX2" fmla="*/ 6829178 w 6857455"/>
              <a:gd name="connsiteY2" fmla="*/ 551284 h 874716"/>
              <a:gd name="connsiteX3" fmla="*/ 6766024 w 6857455"/>
              <a:gd name="connsiteY3" fmla="*/ 500372 h 874716"/>
              <a:gd name="connsiteX4" fmla="*/ 6734971 w 6857455"/>
              <a:gd name="connsiteY4" fmla="*/ 500944 h 874716"/>
              <a:gd name="connsiteX5" fmla="*/ 6683915 w 6857455"/>
              <a:gd name="connsiteY5" fmla="*/ 507040 h 874716"/>
              <a:gd name="connsiteX6" fmla="*/ 6628860 w 6857455"/>
              <a:gd name="connsiteY6" fmla="*/ 495418 h 874716"/>
              <a:gd name="connsiteX7" fmla="*/ 6588662 w 6857455"/>
              <a:gd name="connsiteY7" fmla="*/ 487227 h 874716"/>
              <a:gd name="connsiteX8" fmla="*/ 6476074 w 6857455"/>
              <a:gd name="connsiteY8" fmla="*/ 511230 h 874716"/>
              <a:gd name="connsiteX9" fmla="*/ 6382345 w 6857455"/>
              <a:gd name="connsiteY9" fmla="*/ 534853 h 874716"/>
              <a:gd name="connsiteX10" fmla="*/ 6369391 w 6857455"/>
              <a:gd name="connsiteY10" fmla="*/ 531615 h 874716"/>
              <a:gd name="connsiteX11" fmla="*/ 6244799 w 6857455"/>
              <a:gd name="connsiteY11" fmla="*/ 512182 h 874716"/>
              <a:gd name="connsiteX12" fmla="*/ 6190315 w 6857455"/>
              <a:gd name="connsiteY12" fmla="*/ 485703 h 874716"/>
              <a:gd name="connsiteX13" fmla="*/ 6115446 w 6857455"/>
              <a:gd name="connsiteY13" fmla="*/ 462270 h 874716"/>
              <a:gd name="connsiteX14" fmla="*/ 6032194 w 6857455"/>
              <a:gd name="connsiteY14" fmla="*/ 434266 h 874716"/>
              <a:gd name="connsiteX15" fmla="*/ 5971042 w 6857455"/>
              <a:gd name="connsiteY15" fmla="*/ 420738 h 874716"/>
              <a:gd name="connsiteX16" fmla="*/ 5880933 w 6857455"/>
              <a:gd name="connsiteY16" fmla="*/ 430646 h 874716"/>
              <a:gd name="connsiteX17" fmla="*/ 5862452 w 6857455"/>
              <a:gd name="connsiteY17" fmla="*/ 438648 h 874716"/>
              <a:gd name="connsiteX18" fmla="*/ 5685283 w 6857455"/>
              <a:gd name="connsiteY18" fmla="*/ 498658 h 874716"/>
              <a:gd name="connsiteX19" fmla="*/ 5567169 w 6857455"/>
              <a:gd name="connsiteY19" fmla="*/ 499420 h 874716"/>
              <a:gd name="connsiteX20" fmla="*/ 5527923 w 6857455"/>
              <a:gd name="connsiteY20" fmla="*/ 490466 h 874716"/>
              <a:gd name="connsiteX21" fmla="*/ 5456292 w 6857455"/>
              <a:gd name="connsiteY21" fmla="*/ 450650 h 874716"/>
              <a:gd name="connsiteX22" fmla="*/ 5424670 w 6857455"/>
              <a:gd name="connsiteY22" fmla="*/ 444934 h 874716"/>
              <a:gd name="connsiteX23" fmla="*/ 5368662 w 6857455"/>
              <a:gd name="connsiteY23" fmla="*/ 441124 h 874716"/>
              <a:gd name="connsiteX24" fmla="*/ 5247118 w 6857455"/>
              <a:gd name="connsiteY24" fmla="*/ 444934 h 874716"/>
              <a:gd name="connsiteX25" fmla="*/ 5088617 w 6857455"/>
              <a:gd name="connsiteY25" fmla="*/ 428742 h 874716"/>
              <a:gd name="connsiteX26" fmla="*/ 5025750 w 6857455"/>
              <a:gd name="connsiteY26" fmla="*/ 433694 h 874716"/>
              <a:gd name="connsiteX27" fmla="*/ 4957930 w 6857455"/>
              <a:gd name="connsiteY27" fmla="*/ 442268 h 874716"/>
              <a:gd name="connsiteX28" fmla="*/ 4938116 w 6857455"/>
              <a:gd name="connsiteY28" fmla="*/ 441886 h 874716"/>
              <a:gd name="connsiteX29" fmla="*/ 4833910 w 6857455"/>
              <a:gd name="connsiteY29" fmla="*/ 421693 h 874716"/>
              <a:gd name="connsiteX30" fmla="*/ 4810095 w 6857455"/>
              <a:gd name="connsiteY30" fmla="*/ 408167 h 874716"/>
              <a:gd name="connsiteX31" fmla="*/ 4747991 w 6857455"/>
              <a:gd name="connsiteY31" fmla="*/ 413691 h 874716"/>
              <a:gd name="connsiteX32" fmla="*/ 4692745 w 6857455"/>
              <a:gd name="connsiteY32" fmla="*/ 435790 h 874716"/>
              <a:gd name="connsiteX33" fmla="*/ 4375933 w 6857455"/>
              <a:gd name="connsiteY33" fmla="*/ 483417 h 874716"/>
              <a:gd name="connsiteX34" fmla="*/ 4185426 w 6857455"/>
              <a:gd name="connsiteY34" fmla="*/ 484179 h 874716"/>
              <a:gd name="connsiteX35" fmla="*/ 4052072 w 6857455"/>
              <a:gd name="connsiteY35" fmla="*/ 505134 h 874716"/>
              <a:gd name="connsiteX36" fmla="*/ 4029973 w 6857455"/>
              <a:gd name="connsiteY36" fmla="*/ 527233 h 874716"/>
              <a:gd name="connsiteX37" fmla="*/ 3948626 w 6857455"/>
              <a:gd name="connsiteY37" fmla="*/ 550666 h 874716"/>
              <a:gd name="connsiteX38" fmla="*/ 3871280 w 6857455"/>
              <a:gd name="connsiteY38" fmla="*/ 502275 h 874716"/>
              <a:gd name="connsiteX39" fmla="*/ 3774312 w 6857455"/>
              <a:gd name="connsiteY39" fmla="*/ 429122 h 874716"/>
              <a:gd name="connsiteX40" fmla="*/ 3721543 w 6857455"/>
              <a:gd name="connsiteY40" fmla="*/ 428552 h 874716"/>
              <a:gd name="connsiteX41" fmla="*/ 3612763 w 6857455"/>
              <a:gd name="connsiteY41" fmla="*/ 414263 h 874716"/>
              <a:gd name="connsiteX42" fmla="*/ 3537323 w 6857455"/>
              <a:gd name="connsiteY42" fmla="*/ 389878 h 874716"/>
              <a:gd name="connsiteX43" fmla="*/ 3431593 w 6857455"/>
              <a:gd name="connsiteY43" fmla="*/ 360921 h 874716"/>
              <a:gd name="connsiteX44" fmla="*/ 3392158 w 6857455"/>
              <a:gd name="connsiteY44" fmla="*/ 345681 h 874716"/>
              <a:gd name="connsiteX45" fmla="*/ 3297856 w 6857455"/>
              <a:gd name="connsiteY45" fmla="*/ 323010 h 874716"/>
              <a:gd name="connsiteX46" fmla="*/ 3219748 w 6857455"/>
              <a:gd name="connsiteY46" fmla="*/ 308151 h 874716"/>
              <a:gd name="connsiteX47" fmla="*/ 3156692 w 6857455"/>
              <a:gd name="connsiteY47" fmla="*/ 261668 h 874716"/>
              <a:gd name="connsiteX48" fmla="*/ 3136497 w 6857455"/>
              <a:gd name="connsiteY48" fmla="*/ 237663 h 874716"/>
              <a:gd name="connsiteX49" fmla="*/ 3119733 w 6857455"/>
              <a:gd name="connsiteY49" fmla="*/ 222233 h 874716"/>
              <a:gd name="connsiteX50" fmla="*/ 3045436 w 6857455"/>
              <a:gd name="connsiteY50" fmla="*/ 131742 h 874716"/>
              <a:gd name="connsiteX51" fmla="*/ 3037054 w 6857455"/>
              <a:gd name="connsiteY51" fmla="*/ 124121 h 874716"/>
              <a:gd name="connsiteX52" fmla="*/ 2936466 w 6857455"/>
              <a:gd name="connsiteY52" fmla="*/ 82400 h 874716"/>
              <a:gd name="connsiteX53" fmla="*/ 2901031 w 6857455"/>
              <a:gd name="connsiteY53" fmla="*/ 59731 h 874716"/>
              <a:gd name="connsiteX54" fmla="*/ 2828259 w 6857455"/>
              <a:gd name="connsiteY54" fmla="*/ 3149 h 874716"/>
              <a:gd name="connsiteX55" fmla="*/ 2799492 w 6857455"/>
              <a:gd name="connsiteY55" fmla="*/ 1245 h 874716"/>
              <a:gd name="connsiteX56" fmla="*/ 2693570 w 6857455"/>
              <a:gd name="connsiteY56" fmla="*/ 35154 h 874716"/>
              <a:gd name="connsiteX57" fmla="*/ 2639847 w 6857455"/>
              <a:gd name="connsiteY57" fmla="*/ 73448 h 874716"/>
              <a:gd name="connsiteX58" fmla="*/ 2621178 w 6857455"/>
              <a:gd name="connsiteY58" fmla="*/ 88688 h 874716"/>
              <a:gd name="connsiteX59" fmla="*/ 2489348 w 6857455"/>
              <a:gd name="connsiteY59" fmla="*/ 72304 h 874716"/>
              <a:gd name="connsiteX60" fmla="*/ 2452580 w 6857455"/>
              <a:gd name="connsiteY60" fmla="*/ 68683 h 874716"/>
              <a:gd name="connsiteX61" fmla="*/ 2326464 w 6857455"/>
              <a:gd name="connsiteY61" fmla="*/ 50395 h 874716"/>
              <a:gd name="connsiteX62" fmla="*/ 2300365 w 6857455"/>
              <a:gd name="connsiteY62" fmla="*/ 54777 h 874716"/>
              <a:gd name="connsiteX63" fmla="*/ 2130434 w 6857455"/>
              <a:gd name="connsiteY63" fmla="*/ 58397 h 874716"/>
              <a:gd name="connsiteX64" fmla="*/ 2118621 w 6857455"/>
              <a:gd name="connsiteY64" fmla="*/ 47919 h 874716"/>
              <a:gd name="connsiteX65" fmla="*/ 2057659 w 6857455"/>
              <a:gd name="connsiteY65" fmla="*/ 16866 h 874716"/>
              <a:gd name="connsiteX66" fmla="*/ 1976314 w 6857455"/>
              <a:gd name="connsiteY66" fmla="*/ 8865 h 874716"/>
              <a:gd name="connsiteX67" fmla="*/ 1961454 w 6857455"/>
              <a:gd name="connsiteY67" fmla="*/ 11724 h 874716"/>
              <a:gd name="connsiteX68" fmla="*/ 1906588 w 6857455"/>
              <a:gd name="connsiteY68" fmla="*/ 30964 h 874716"/>
              <a:gd name="connsiteX69" fmla="*/ 1783330 w 6857455"/>
              <a:gd name="connsiteY69" fmla="*/ 48871 h 874716"/>
              <a:gd name="connsiteX70" fmla="*/ 1759327 w 6857455"/>
              <a:gd name="connsiteY70" fmla="*/ 55349 h 874716"/>
              <a:gd name="connsiteX71" fmla="*/ 1716082 w 6857455"/>
              <a:gd name="connsiteY71" fmla="*/ 65445 h 874716"/>
              <a:gd name="connsiteX72" fmla="*/ 1598920 w 6857455"/>
              <a:gd name="connsiteY72" fmla="*/ 72114 h 874716"/>
              <a:gd name="connsiteX73" fmla="*/ 1542150 w 6857455"/>
              <a:gd name="connsiteY73" fmla="*/ 62207 h 874716"/>
              <a:gd name="connsiteX74" fmla="*/ 1516813 w 6857455"/>
              <a:gd name="connsiteY74" fmla="*/ 62779 h 874716"/>
              <a:gd name="connsiteX75" fmla="*/ 1432228 w 6857455"/>
              <a:gd name="connsiteY75" fmla="*/ 88116 h 874716"/>
              <a:gd name="connsiteX76" fmla="*/ 1224765 w 6857455"/>
              <a:gd name="connsiteY76" fmla="*/ 71924 h 874716"/>
              <a:gd name="connsiteX77" fmla="*/ 1159231 w 6857455"/>
              <a:gd name="connsiteY77" fmla="*/ 58207 h 874716"/>
              <a:gd name="connsiteX78" fmla="*/ 1124370 w 6857455"/>
              <a:gd name="connsiteY78" fmla="*/ 56301 h 874716"/>
              <a:gd name="connsiteX79" fmla="*/ 1075600 w 6857455"/>
              <a:gd name="connsiteY79" fmla="*/ 75542 h 874716"/>
              <a:gd name="connsiteX80" fmla="*/ 986633 w 6857455"/>
              <a:gd name="connsiteY80" fmla="*/ 79162 h 874716"/>
              <a:gd name="connsiteX81" fmla="*/ 861089 w 6857455"/>
              <a:gd name="connsiteY81" fmla="*/ 76304 h 874716"/>
              <a:gd name="connsiteX82" fmla="*/ 759168 w 6857455"/>
              <a:gd name="connsiteY82" fmla="*/ 104689 h 874716"/>
              <a:gd name="connsiteX83" fmla="*/ 723735 w 6857455"/>
              <a:gd name="connsiteY83" fmla="*/ 140696 h 874716"/>
              <a:gd name="connsiteX84" fmla="*/ 647532 w 6857455"/>
              <a:gd name="connsiteY84" fmla="*/ 147934 h 874716"/>
              <a:gd name="connsiteX85" fmla="*/ 552659 w 6857455"/>
              <a:gd name="connsiteY85" fmla="*/ 95926 h 874716"/>
              <a:gd name="connsiteX86" fmla="*/ 541800 w 6857455"/>
              <a:gd name="connsiteY86" fmla="*/ 97640 h 874716"/>
              <a:gd name="connsiteX87" fmla="*/ 375107 w 6857455"/>
              <a:gd name="connsiteY87" fmla="*/ 123169 h 874716"/>
              <a:gd name="connsiteX88" fmla="*/ 273567 w 6857455"/>
              <a:gd name="connsiteY88" fmla="*/ 145458 h 874716"/>
              <a:gd name="connsiteX89" fmla="*/ 264043 w 6857455"/>
              <a:gd name="connsiteY89" fmla="*/ 154792 h 874716"/>
              <a:gd name="connsiteX90" fmla="*/ 169360 w 6857455"/>
              <a:gd name="connsiteY90" fmla="*/ 177273 h 874716"/>
              <a:gd name="connsiteX91" fmla="*/ 89347 w 6857455"/>
              <a:gd name="connsiteY91" fmla="*/ 157460 h 874716"/>
              <a:gd name="connsiteX92" fmla="*/ 34291 w 6857455"/>
              <a:gd name="connsiteY92" fmla="*/ 145268 h 874716"/>
              <a:gd name="connsiteX93" fmla="*/ 0 w 6857455"/>
              <a:gd name="connsiteY93" fmla="*/ 142056 h 874716"/>
              <a:gd name="connsiteX94" fmla="*/ 0 w 6857455"/>
              <a:gd name="connsiteY94" fmla="*/ 849556 h 874716"/>
              <a:gd name="connsiteX95" fmla="*/ 60652 w 6857455"/>
              <a:gd name="connsiteY95" fmla="*/ 844783 h 874716"/>
              <a:gd name="connsiteX96" fmla="*/ 119068 w 6857455"/>
              <a:gd name="connsiteY96" fmla="*/ 827281 h 874716"/>
              <a:gd name="connsiteX97" fmla="*/ 171840 w 6857455"/>
              <a:gd name="connsiteY97" fmla="*/ 804420 h 874716"/>
              <a:gd name="connsiteX98" fmla="*/ 274329 w 6857455"/>
              <a:gd name="connsiteY98" fmla="*/ 794324 h 874716"/>
              <a:gd name="connsiteX99" fmla="*/ 306715 w 6857455"/>
              <a:gd name="connsiteY99" fmla="*/ 788798 h 874716"/>
              <a:gd name="connsiteX100" fmla="*/ 393967 w 6857455"/>
              <a:gd name="connsiteY100" fmla="*/ 765937 h 874716"/>
              <a:gd name="connsiteX101" fmla="*/ 493793 w 6857455"/>
              <a:gd name="connsiteY101" fmla="*/ 725549 h 874716"/>
              <a:gd name="connsiteX102" fmla="*/ 546373 w 6857455"/>
              <a:gd name="connsiteY102" fmla="*/ 740600 h 874716"/>
              <a:gd name="connsiteX103" fmla="*/ 730211 w 6857455"/>
              <a:gd name="connsiteY103" fmla="*/ 698116 h 874716"/>
              <a:gd name="connsiteX104" fmla="*/ 784889 w 6857455"/>
              <a:gd name="connsiteY104" fmla="*/ 676018 h 874716"/>
              <a:gd name="connsiteX105" fmla="*/ 800509 w 6857455"/>
              <a:gd name="connsiteY105" fmla="*/ 661349 h 874716"/>
              <a:gd name="connsiteX106" fmla="*/ 857661 w 6857455"/>
              <a:gd name="connsiteY106" fmla="*/ 626868 h 874716"/>
              <a:gd name="connsiteX107" fmla="*/ 949102 w 6857455"/>
              <a:gd name="connsiteY107" fmla="*/ 614676 h 874716"/>
              <a:gd name="connsiteX108" fmla="*/ 960342 w 6857455"/>
              <a:gd name="connsiteY108" fmla="*/ 607435 h 874716"/>
              <a:gd name="connsiteX109" fmla="*/ 977109 w 6857455"/>
              <a:gd name="connsiteY109" fmla="*/ 595815 h 874716"/>
              <a:gd name="connsiteX110" fmla="*/ 1071218 w 6857455"/>
              <a:gd name="connsiteY110" fmla="*/ 575240 h 874716"/>
              <a:gd name="connsiteX111" fmla="*/ 1091983 w 6857455"/>
              <a:gd name="connsiteY111" fmla="*/ 568764 h 874716"/>
              <a:gd name="connsiteX112" fmla="*/ 1109321 w 6857455"/>
              <a:gd name="connsiteY112" fmla="*/ 557904 h 874716"/>
              <a:gd name="connsiteX113" fmla="*/ 1162279 w 6857455"/>
              <a:gd name="connsiteY113" fmla="*/ 532949 h 874716"/>
              <a:gd name="connsiteX114" fmla="*/ 1206097 w 6857455"/>
              <a:gd name="connsiteY114" fmla="*/ 532187 h 874716"/>
              <a:gd name="connsiteX115" fmla="*/ 1266867 w 6857455"/>
              <a:gd name="connsiteY115" fmla="*/ 518088 h 874716"/>
              <a:gd name="connsiteX116" fmla="*/ 1380219 w 6857455"/>
              <a:gd name="connsiteY116" fmla="*/ 504182 h 874716"/>
              <a:gd name="connsiteX117" fmla="*/ 1403461 w 6857455"/>
              <a:gd name="connsiteY117" fmla="*/ 496180 h 874716"/>
              <a:gd name="connsiteX118" fmla="*/ 1544054 w 6857455"/>
              <a:gd name="connsiteY118" fmla="*/ 458268 h 874716"/>
              <a:gd name="connsiteX119" fmla="*/ 1656644 w 6857455"/>
              <a:gd name="connsiteY119" fmla="*/ 459032 h 874716"/>
              <a:gd name="connsiteX120" fmla="*/ 1665406 w 6857455"/>
              <a:gd name="connsiteY120" fmla="*/ 460747 h 874716"/>
              <a:gd name="connsiteX121" fmla="*/ 1708461 w 6857455"/>
              <a:gd name="connsiteY121" fmla="*/ 473318 h 874716"/>
              <a:gd name="connsiteX122" fmla="*/ 1775140 w 6857455"/>
              <a:gd name="connsiteY122" fmla="*/ 469891 h 874716"/>
              <a:gd name="connsiteX123" fmla="*/ 1821051 w 6857455"/>
              <a:gd name="connsiteY123" fmla="*/ 452554 h 874716"/>
              <a:gd name="connsiteX124" fmla="*/ 1878203 w 6857455"/>
              <a:gd name="connsiteY124" fmla="*/ 451792 h 874716"/>
              <a:gd name="connsiteX125" fmla="*/ 1943547 w 6857455"/>
              <a:gd name="connsiteY125" fmla="*/ 462651 h 874716"/>
              <a:gd name="connsiteX126" fmla="*/ 1972884 w 6857455"/>
              <a:gd name="connsiteY126" fmla="*/ 464937 h 874716"/>
              <a:gd name="connsiteX127" fmla="*/ 2053469 w 6857455"/>
              <a:gd name="connsiteY127" fmla="*/ 487417 h 874716"/>
              <a:gd name="connsiteX128" fmla="*/ 2101477 w 6857455"/>
              <a:gd name="connsiteY128" fmla="*/ 481893 h 874716"/>
              <a:gd name="connsiteX129" fmla="*/ 2148722 w 6857455"/>
              <a:gd name="connsiteY129" fmla="*/ 467033 h 874716"/>
              <a:gd name="connsiteX130" fmla="*/ 2179011 w 6857455"/>
              <a:gd name="connsiteY130" fmla="*/ 452744 h 874716"/>
              <a:gd name="connsiteX131" fmla="*/ 2240165 w 6857455"/>
              <a:gd name="connsiteY131" fmla="*/ 442648 h 874716"/>
              <a:gd name="connsiteX132" fmla="*/ 2251404 w 6857455"/>
              <a:gd name="connsiteY132" fmla="*/ 444172 h 874716"/>
              <a:gd name="connsiteX133" fmla="*/ 2433912 w 6857455"/>
              <a:gd name="connsiteY133" fmla="*/ 456746 h 874716"/>
              <a:gd name="connsiteX134" fmla="*/ 2506302 w 6857455"/>
              <a:gd name="connsiteY134" fmla="*/ 476939 h 874716"/>
              <a:gd name="connsiteX135" fmla="*/ 2521735 w 6857455"/>
              <a:gd name="connsiteY135" fmla="*/ 479415 h 874716"/>
              <a:gd name="connsiteX136" fmla="*/ 2675854 w 6857455"/>
              <a:gd name="connsiteY136" fmla="*/ 502086 h 874716"/>
              <a:gd name="connsiteX137" fmla="*/ 2692998 w 6857455"/>
              <a:gd name="connsiteY137" fmla="*/ 503038 h 874716"/>
              <a:gd name="connsiteX138" fmla="*/ 2740816 w 6857455"/>
              <a:gd name="connsiteY138" fmla="*/ 499037 h 874716"/>
              <a:gd name="connsiteX139" fmla="*/ 2853596 w 6857455"/>
              <a:gd name="connsiteY139" fmla="*/ 540187 h 874716"/>
              <a:gd name="connsiteX140" fmla="*/ 2966565 w 6857455"/>
              <a:gd name="connsiteY140" fmla="*/ 554286 h 874716"/>
              <a:gd name="connsiteX141" fmla="*/ 3028671 w 6857455"/>
              <a:gd name="connsiteY141" fmla="*/ 554094 h 874716"/>
              <a:gd name="connsiteX142" fmla="*/ 3073059 w 6857455"/>
              <a:gd name="connsiteY142" fmla="*/ 564192 h 874716"/>
              <a:gd name="connsiteX143" fmla="*/ 3182219 w 6857455"/>
              <a:gd name="connsiteY143" fmla="*/ 594862 h 874716"/>
              <a:gd name="connsiteX144" fmla="*/ 3233656 w 6857455"/>
              <a:gd name="connsiteY144" fmla="*/ 599625 h 874716"/>
              <a:gd name="connsiteX145" fmla="*/ 3288332 w 6857455"/>
              <a:gd name="connsiteY145" fmla="*/ 609914 h 874716"/>
              <a:gd name="connsiteX146" fmla="*/ 3423591 w 6857455"/>
              <a:gd name="connsiteY146" fmla="*/ 656015 h 874716"/>
              <a:gd name="connsiteX147" fmla="*/ 3534084 w 6857455"/>
              <a:gd name="connsiteY147" fmla="*/ 653349 h 874716"/>
              <a:gd name="connsiteX148" fmla="*/ 3604571 w 6857455"/>
              <a:gd name="connsiteY148" fmla="*/ 653918 h 874716"/>
              <a:gd name="connsiteX149" fmla="*/ 3688586 w 6857455"/>
              <a:gd name="connsiteY149" fmla="*/ 669160 h 874716"/>
              <a:gd name="connsiteX150" fmla="*/ 3757358 w 6857455"/>
              <a:gd name="connsiteY150" fmla="*/ 691450 h 874716"/>
              <a:gd name="connsiteX151" fmla="*/ 3852421 w 6857455"/>
              <a:gd name="connsiteY151" fmla="*/ 709167 h 874716"/>
              <a:gd name="connsiteX152" fmla="*/ 3947104 w 6857455"/>
              <a:gd name="connsiteY152" fmla="*/ 743267 h 874716"/>
              <a:gd name="connsiteX153" fmla="*/ 4013208 w 6857455"/>
              <a:gd name="connsiteY153" fmla="*/ 769367 h 874716"/>
              <a:gd name="connsiteX154" fmla="*/ 4105222 w 6857455"/>
              <a:gd name="connsiteY154" fmla="*/ 792417 h 874716"/>
              <a:gd name="connsiteX155" fmla="*/ 4246006 w 6857455"/>
              <a:gd name="connsiteY155" fmla="*/ 808610 h 874716"/>
              <a:gd name="connsiteX156" fmla="*/ 4310779 w 6857455"/>
              <a:gd name="connsiteY156" fmla="*/ 810326 h 874716"/>
              <a:gd name="connsiteX157" fmla="*/ 4413272 w 6857455"/>
              <a:gd name="connsiteY157" fmla="*/ 848235 h 874716"/>
              <a:gd name="connsiteX158" fmla="*/ 4457087 w 6857455"/>
              <a:gd name="connsiteY158" fmla="*/ 866524 h 874716"/>
              <a:gd name="connsiteX159" fmla="*/ 4496523 w 6857455"/>
              <a:gd name="connsiteY159" fmla="*/ 851284 h 874716"/>
              <a:gd name="connsiteX160" fmla="*/ 4522050 w 6857455"/>
              <a:gd name="connsiteY160" fmla="*/ 833757 h 874716"/>
              <a:gd name="connsiteX161" fmla="*/ 4602824 w 6857455"/>
              <a:gd name="connsiteY161" fmla="*/ 848618 h 874716"/>
              <a:gd name="connsiteX162" fmla="*/ 4688553 w 6857455"/>
              <a:gd name="connsiteY162" fmla="*/ 864238 h 874716"/>
              <a:gd name="connsiteX163" fmla="*/ 4749895 w 6857455"/>
              <a:gd name="connsiteY163" fmla="*/ 874716 h 874716"/>
              <a:gd name="connsiteX164" fmla="*/ 4826480 w 6857455"/>
              <a:gd name="connsiteY164" fmla="*/ 866334 h 874716"/>
              <a:gd name="connsiteX165" fmla="*/ 4886870 w 6857455"/>
              <a:gd name="connsiteY165" fmla="*/ 862906 h 874716"/>
              <a:gd name="connsiteX166" fmla="*/ 4935639 w 6857455"/>
              <a:gd name="connsiteY166" fmla="*/ 853190 h 874716"/>
              <a:gd name="connsiteX167" fmla="*/ 4952784 w 6857455"/>
              <a:gd name="connsiteY167" fmla="*/ 847473 h 874716"/>
              <a:gd name="connsiteX168" fmla="*/ 5088617 w 6857455"/>
              <a:gd name="connsiteY168" fmla="*/ 802896 h 874716"/>
              <a:gd name="connsiteX169" fmla="*/ 5233781 w 6857455"/>
              <a:gd name="connsiteY169" fmla="*/ 767271 h 874716"/>
              <a:gd name="connsiteX170" fmla="*/ 5327893 w 6857455"/>
              <a:gd name="connsiteY170" fmla="*/ 789752 h 874716"/>
              <a:gd name="connsiteX171" fmla="*/ 5362946 w 6857455"/>
              <a:gd name="connsiteY171" fmla="*/ 789370 h 874716"/>
              <a:gd name="connsiteX172" fmla="*/ 5524115 w 6857455"/>
              <a:gd name="connsiteY172" fmla="*/ 794514 h 874716"/>
              <a:gd name="connsiteX173" fmla="*/ 5552500 w 6857455"/>
              <a:gd name="connsiteY173" fmla="*/ 800038 h 874716"/>
              <a:gd name="connsiteX174" fmla="*/ 5705857 w 6857455"/>
              <a:gd name="connsiteY174" fmla="*/ 777367 h 874716"/>
              <a:gd name="connsiteX175" fmla="*/ 5761485 w 6857455"/>
              <a:gd name="connsiteY175" fmla="*/ 773557 h 874716"/>
              <a:gd name="connsiteX176" fmla="*/ 5812731 w 6857455"/>
              <a:gd name="connsiteY176" fmla="*/ 767271 h 874716"/>
              <a:gd name="connsiteX177" fmla="*/ 5884361 w 6857455"/>
              <a:gd name="connsiteY177" fmla="*/ 765747 h 874716"/>
              <a:gd name="connsiteX178" fmla="*/ 5958660 w 6857455"/>
              <a:gd name="connsiteY178" fmla="*/ 768605 h 874716"/>
              <a:gd name="connsiteX179" fmla="*/ 6041528 w 6857455"/>
              <a:gd name="connsiteY179" fmla="*/ 768033 h 874716"/>
              <a:gd name="connsiteX180" fmla="*/ 6074297 w 6857455"/>
              <a:gd name="connsiteY180" fmla="*/ 763081 h 874716"/>
              <a:gd name="connsiteX181" fmla="*/ 6162880 w 6857455"/>
              <a:gd name="connsiteY181" fmla="*/ 766509 h 874716"/>
              <a:gd name="connsiteX182" fmla="*/ 6209364 w 6857455"/>
              <a:gd name="connsiteY182" fmla="*/ 760795 h 874716"/>
              <a:gd name="connsiteX183" fmla="*/ 6285948 w 6857455"/>
              <a:gd name="connsiteY183" fmla="*/ 759651 h 874716"/>
              <a:gd name="connsiteX184" fmla="*/ 6310905 w 6857455"/>
              <a:gd name="connsiteY184" fmla="*/ 758316 h 874716"/>
              <a:gd name="connsiteX185" fmla="*/ 6333194 w 6857455"/>
              <a:gd name="connsiteY185" fmla="*/ 757554 h 874716"/>
              <a:gd name="connsiteX186" fmla="*/ 6409586 w 6857455"/>
              <a:gd name="connsiteY186" fmla="*/ 773177 h 874716"/>
              <a:gd name="connsiteX187" fmla="*/ 6477407 w 6857455"/>
              <a:gd name="connsiteY187" fmla="*/ 774129 h 874716"/>
              <a:gd name="connsiteX188" fmla="*/ 6596283 w 6857455"/>
              <a:gd name="connsiteY188" fmla="*/ 786703 h 874716"/>
              <a:gd name="connsiteX189" fmla="*/ 6622573 w 6857455"/>
              <a:gd name="connsiteY189" fmla="*/ 782321 h 874716"/>
              <a:gd name="connsiteX190" fmla="*/ 6704872 w 6857455"/>
              <a:gd name="connsiteY190" fmla="*/ 780607 h 874716"/>
              <a:gd name="connsiteX191" fmla="*/ 6751738 w 6857455"/>
              <a:gd name="connsiteY191" fmla="*/ 779273 h 874716"/>
              <a:gd name="connsiteX192" fmla="*/ 6809650 w 6857455"/>
              <a:gd name="connsiteY192" fmla="*/ 788417 h 874716"/>
              <a:gd name="connsiteX193" fmla="*/ 6832976 w 6857455"/>
              <a:gd name="connsiteY193" fmla="*/ 800428 h 874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</a:cxnLst>
            <a:rect l="l" t="t" r="r" b="b"/>
            <a:pathLst>
              <a:path w="6857455" h="874716">
                <a:moveTo>
                  <a:pt x="6857455" y="804643"/>
                </a:moveTo>
                <a:lnTo>
                  <a:pt x="6857455" y="562246"/>
                </a:lnTo>
                <a:lnTo>
                  <a:pt x="6829178" y="551284"/>
                </a:lnTo>
                <a:cubicBezTo>
                  <a:pt x="6805745" y="539044"/>
                  <a:pt x="6784885" y="521708"/>
                  <a:pt x="6766024" y="500372"/>
                </a:cubicBezTo>
                <a:cubicBezTo>
                  <a:pt x="6755166" y="488179"/>
                  <a:pt x="6746784" y="486845"/>
                  <a:pt x="6734971" y="500944"/>
                </a:cubicBezTo>
                <a:cubicBezTo>
                  <a:pt x="6721257" y="517326"/>
                  <a:pt x="6701634" y="510850"/>
                  <a:pt x="6683915" y="507040"/>
                </a:cubicBezTo>
                <a:cubicBezTo>
                  <a:pt x="6665629" y="503230"/>
                  <a:pt x="6647148" y="499228"/>
                  <a:pt x="6628860" y="495418"/>
                </a:cubicBezTo>
                <a:cubicBezTo>
                  <a:pt x="6615335" y="492752"/>
                  <a:pt x="6601999" y="490466"/>
                  <a:pt x="6588662" y="487227"/>
                </a:cubicBezTo>
                <a:cubicBezTo>
                  <a:pt x="6547133" y="477129"/>
                  <a:pt x="6509794" y="480177"/>
                  <a:pt x="6476074" y="511230"/>
                </a:cubicBezTo>
                <a:cubicBezTo>
                  <a:pt x="6450356" y="535043"/>
                  <a:pt x="6417399" y="542093"/>
                  <a:pt x="6382345" y="534853"/>
                </a:cubicBezTo>
                <a:cubicBezTo>
                  <a:pt x="6377963" y="533901"/>
                  <a:pt x="6372439" y="530091"/>
                  <a:pt x="6369391" y="531615"/>
                </a:cubicBezTo>
                <a:cubicBezTo>
                  <a:pt x="6323479" y="553904"/>
                  <a:pt x="6287092" y="514658"/>
                  <a:pt x="6244799" y="512182"/>
                </a:cubicBezTo>
                <a:cubicBezTo>
                  <a:pt x="6226130" y="511040"/>
                  <a:pt x="6207079" y="496942"/>
                  <a:pt x="6190315" y="485703"/>
                </a:cubicBezTo>
                <a:cubicBezTo>
                  <a:pt x="6167262" y="470271"/>
                  <a:pt x="6146687" y="455412"/>
                  <a:pt x="6115446" y="462270"/>
                </a:cubicBezTo>
                <a:cubicBezTo>
                  <a:pt x="6084203" y="469319"/>
                  <a:pt x="6055627" y="456364"/>
                  <a:pt x="6032194" y="434266"/>
                </a:cubicBezTo>
                <a:cubicBezTo>
                  <a:pt x="6014287" y="417501"/>
                  <a:pt x="5994665" y="415977"/>
                  <a:pt x="5971042" y="420738"/>
                </a:cubicBezTo>
                <a:cubicBezTo>
                  <a:pt x="5941513" y="426645"/>
                  <a:pt x="5910842" y="427027"/>
                  <a:pt x="5880933" y="430646"/>
                </a:cubicBezTo>
                <a:cubicBezTo>
                  <a:pt x="5874454" y="431408"/>
                  <a:pt x="5866265" y="434076"/>
                  <a:pt x="5862452" y="438648"/>
                </a:cubicBezTo>
                <a:cubicBezTo>
                  <a:pt x="5815779" y="495418"/>
                  <a:pt x="5750055" y="495990"/>
                  <a:pt x="5685283" y="498658"/>
                </a:cubicBezTo>
                <a:cubicBezTo>
                  <a:pt x="5646039" y="500372"/>
                  <a:pt x="5606604" y="500372"/>
                  <a:pt x="5567169" y="499420"/>
                </a:cubicBezTo>
                <a:cubicBezTo>
                  <a:pt x="5553832" y="499228"/>
                  <a:pt x="5539736" y="496180"/>
                  <a:pt x="5527923" y="490466"/>
                </a:cubicBezTo>
                <a:cubicBezTo>
                  <a:pt x="5503348" y="478463"/>
                  <a:pt x="5480680" y="462843"/>
                  <a:pt x="5456292" y="450650"/>
                </a:cubicBezTo>
                <a:cubicBezTo>
                  <a:pt x="5447151" y="445886"/>
                  <a:pt x="5435338" y="445696"/>
                  <a:pt x="5424670" y="444934"/>
                </a:cubicBezTo>
                <a:cubicBezTo>
                  <a:pt x="5405809" y="443410"/>
                  <a:pt x="5384854" y="447982"/>
                  <a:pt x="5368662" y="441124"/>
                </a:cubicBezTo>
                <a:cubicBezTo>
                  <a:pt x="5326559" y="423407"/>
                  <a:pt x="5287123" y="427407"/>
                  <a:pt x="5247118" y="444934"/>
                </a:cubicBezTo>
                <a:cubicBezTo>
                  <a:pt x="5191108" y="469509"/>
                  <a:pt x="5138148" y="467605"/>
                  <a:pt x="5088617" y="428742"/>
                </a:cubicBezTo>
                <a:cubicBezTo>
                  <a:pt x="5066328" y="411215"/>
                  <a:pt x="5044609" y="419596"/>
                  <a:pt x="5025750" y="433694"/>
                </a:cubicBezTo>
                <a:cubicBezTo>
                  <a:pt x="5004032" y="450078"/>
                  <a:pt x="4982885" y="454268"/>
                  <a:pt x="4957930" y="442268"/>
                </a:cubicBezTo>
                <a:cubicBezTo>
                  <a:pt x="4952404" y="439600"/>
                  <a:pt x="4944594" y="440933"/>
                  <a:pt x="4938116" y="441886"/>
                </a:cubicBezTo>
                <a:cubicBezTo>
                  <a:pt x="4901158" y="446648"/>
                  <a:pt x="4864009" y="454650"/>
                  <a:pt x="4833910" y="421693"/>
                </a:cubicBezTo>
                <a:cubicBezTo>
                  <a:pt x="4828004" y="415214"/>
                  <a:pt x="4818097" y="412549"/>
                  <a:pt x="4810095" y="408167"/>
                </a:cubicBezTo>
                <a:cubicBezTo>
                  <a:pt x="4776566" y="390258"/>
                  <a:pt x="4777900" y="391974"/>
                  <a:pt x="4747991" y="413691"/>
                </a:cubicBezTo>
                <a:cubicBezTo>
                  <a:pt x="4732369" y="425121"/>
                  <a:pt x="4710842" y="436742"/>
                  <a:pt x="4692745" y="435790"/>
                </a:cubicBezTo>
                <a:cubicBezTo>
                  <a:pt x="4583584" y="430075"/>
                  <a:pt x="4479758" y="457508"/>
                  <a:pt x="4375933" y="483417"/>
                </a:cubicBezTo>
                <a:cubicBezTo>
                  <a:pt x="4311923" y="499420"/>
                  <a:pt x="4249436" y="500372"/>
                  <a:pt x="4185426" y="484179"/>
                </a:cubicBezTo>
                <a:cubicBezTo>
                  <a:pt x="4139133" y="472367"/>
                  <a:pt x="4095315" y="491800"/>
                  <a:pt x="4052072" y="505134"/>
                </a:cubicBezTo>
                <a:cubicBezTo>
                  <a:pt x="4043117" y="507799"/>
                  <a:pt x="4034735" y="518278"/>
                  <a:pt x="4029973" y="527233"/>
                </a:cubicBezTo>
                <a:cubicBezTo>
                  <a:pt x="4012826" y="558858"/>
                  <a:pt x="3984441" y="563810"/>
                  <a:pt x="3948626" y="550666"/>
                </a:cubicBezTo>
                <a:cubicBezTo>
                  <a:pt x="3920241" y="540377"/>
                  <a:pt x="3894332" y="526661"/>
                  <a:pt x="3871280" y="502275"/>
                </a:cubicBezTo>
                <a:cubicBezTo>
                  <a:pt x="3844229" y="473701"/>
                  <a:pt x="3816224" y="441124"/>
                  <a:pt x="3774312" y="429122"/>
                </a:cubicBezTo>
                <a:cubicBezTo>
                  <a:pt x="3756214" y="423979"/>
                  <a:pt x="3740593" y="423217"/>
                  <a:pt x="3721543" y="428552"/>
                </a:cubicBezTo>
                <a:cubicBezTo>
                  <a:pt x="3684583" y="438837"/>
                  <a:pt x="3647436" y="446078"/>
                  <a:pt x="3612763" y="414263"/>
                </a:cubicBezTo>
                <a:cubicBezTo>
                  <a:pt x="3593712" y="396736"/>
                  <a:pt x="3567994" y="385496"/>
                  <a:pt x="3537323" y="389878"/>
                </a:cubicBezTo>
                <a:cubicBezTo>
                  <a:pt x="3499031" y="395402"/>
                  <a:pt x="3464168" y="381496"/>
                  <a:pt x="3431593" y="360921"/>
                </a:cubicBezTo>
                <a:cubicBezTo>
                  <a:pt x="3419971" y="353491"/>
                  <a:pt x="3405682" y="349301"/>
                  <a:pt x="3392158" y="345681"/>
                </a:cubicBezTo>
                <a:cubicBezTo>
                  <a:pt x="3360915" y="337298"/>
                  <a:pt x="3329480" y="329868"/>
                  <a:pt x="3297856" y="323010"/>
                </a:cubicBezTo>
                <a:cubicBezTo>
                  <a:pt x="3271948" y="317296"/>
                  <a:pt x="3245849" y="313104"/>
                  <a:pt x="3219748" y="308151"/>
                </a:cubicBezTo>
                <a:cubicBezTo>
                  <a:pt x="3191173" y="302817"/>
                  <a:pt x="3168502" y="290433"/>
                  <a:pt x="3156692" y="261668"/>
                </a:cubicBezTo>
                <a:cubicBezTo>
                  <a:pt x="3152882" y="252524"/>
                  <a:pt x="3143737" y="245283"/>
                  <a:pt x="3136497" y="237663"/>
                </a:cubicBezTo>
                <a:cubicBezTo>
                  <a:pt x="3131355" y="232139"/>
                  <a:pt x="3124495" y="227947"/>
                  <a:pt x="3119733" y="222233"/>
                </a:cubicBezTo>
                <a:cubicBezTo>
                  <a:pt x="3094776" y="192132"/>
                  <a:pt x="3070201" y="161843"/>
                  <a:pt x="3045436" y="131742"/>
                </a:cubicBezTo>
                <a:cubicBezTo>
                  <a:pt x="3042958" y="128884"/>
                  <a:pt x="3040292" y="125455"/>
                  <a:pt x="3037054" y="124121"/>
                </a:cubicBezTo>
                <a:cubicBezTo>
                  <a:pt x="3003525" y="110215"/>
                  <a:pt x="2969614" y="97070"/>
                  <a:pt x="2936466" y="82400"/>
                </a:cubicBezTo>
                <a:cubicBezTo>
                  <a:pt x="2923702" y="76686"/>
                  <a:pt x="2910558" y="69637"/>
                  <a:pt x="2901031" y="59731"/>
                </a:cubicBezTo>
                <a:cubicBezTo>
                  <a:pt x="2879314" y="37250"/>
                  <a:pt x="2859502" y="12866"/>
                  <a:pt x="2828259" y="3149"/>
                </a:cubicBezTo>
                <a:cubicBezTo>
                  <a:pt x="2819114" y="293"/>
                  <a:pt x="2808256" y="-1231"/>
                  <a:pt x="2799492" y="1245"/>
                </a:cubicBezTo>
                <a:cubicBezTo>
                  <a:pt x="2763867" y="11532"/>
                  <a:pt x="2729005" y="24296"/>
                  <a:pt x="2693570" y="35154"/>
                </a:cubicBezTo>
                <a:cubicBezTo>
                  <a:pt x="2671092" y="41823"/>
                  <a:pt x="2650707" y="49825"/>
                  <a:pt x="2639847" y="73448"/>
                </a:cubicBezTo>
                <a:cubicBezTo>
                  <a:pt x="2636801" y="80114"/>
                  <a:pt x="2628226" y="87354"/>
                  <a:pt x="2621178" y="88688"/>
                </a:cubicBezTo>
                <a:cubicBezTo>
                  <a:pt x="2575839" y="97260"/>
                  <a:pt x="2531069" y="101451"/>
                  <a:pt x="2489348" y="72304"/>
                </a:cubicBezTo>
                <a:cubicBezTo>
                  <a:pt x="2480585" y="66017"/>
                  <a:pt x="2464201" y="66017"/>
                  <a:pt x="2452580" y="68683"/>
                </a:cubicBezTo>
                <a:cubicBezTo>
                  <a:pt x="2407811" y="78590"/>
                  <a:pt x="2365328" y="82020"/>
                  <a:pt x="2326464" y="50395"/>
                </a:cubicBezTo>
                <a:cubicBezTo>
                  <a:pt x="2321892" y="46585"/>
                  <a:pt x="2307224" y="50015"/>
                  <a:pt x="2300365" y="54777"/>
                </a:cubicBezTo>
                <a:cubicBezTo>
                  <a:pt x="2234259" y="101261"/>
                  <a:pt x="2198064" y="102405"/>
                  <a:pt x="2130434" y="58397"/>
                </a:cubicBezTo>
                <a:cubicBezTo>
                  <a:pt x="2126052" y="55539"/>
                  <a:pt x="2120337" y="52301"/>
                  <a:pt x="2118621" y="47919"/>
                </a:cubicBezTo>
                <a:cubicBezTo>
                  <a:pt x="2107001" y="19914"/>
                  <a:pt x="2082236" y="19152"/>
                  <a:pt x="2057659" y="16866"/>
                </a:cubicBezTo>
                <a:cubicBezTo>
                  <a:pt x="2030608" y="14390"/>
                  <a:pt x="2003555" y="11152"/>
                  <a:pt x="1976314" y="8865"/>
                </a:cubicBezTo>
                <a:cubicBezTo>
                  <a:pt x="1971550" y="8483"/>
                  <a:pt x="1966216" y="10007"/>
                  <a:pt x="1961454" y="11724"/>
                </a:cubicBezTo>
                <a:cubicBezTo>
                  <a:pt x="1943165" y="18010"/>
                  <a:pt x="1925449" y="27154"/>
                  <a:pt x="1906588" y="30964"/>
                </a:cubicBezTo>
                <a:cubicBezTo>
                  <a:pt x="1865821" y="39156"/>
                  <a:pt x="1826385" y="55539"/>
                  <a:pt x="1783330" y="48871"/>
                </a:cubicBezTo>
                <a:cubicBezTo>
                  <a:pt x="1775902" y="47729"/>
                  <a:pt x="1767327" y="53253"/>
                  <a:pt x="1759327" y="55349"/>
                </a:cubicBezTo>
                <a:cubicBezTo>
                  <a:pt x="1744849" y="58969"/>
                  <a:pt x="1730750" y="64111"/>
                  <a:pt x="1716082" y="65445"/>
                </a:cubicBezTo>
                <a:cubicBezTo>
                  <a:pt x="1677218" y="68875"/>
                  <a:pt x="1637975" y="71924"/>
                  <a:pt x="1598920" y="72114"/>
                </a:cubicBezTo>
                <a:cubicBezTo>
                  <a:pt x="1580061" y="72304"/>
                  <a:pt x="1561201" y="65065"/>
                  <a:pt x="1542150" y="62207"/>
                </a:cubicBezTo>
                <a:cubicBezTo>
                  <a:pt x="1533578" y="60873"/>
                  <a:pt x="1519669" y="58587"/>
                  <a:pt x="1516813" y="62779"/>
                </a:cubicBezTo>
                <a:cubicBezTo>
                  <a:pt x="1494714" y="94592"/>
                  <a:pt x="1463661" y="88496"/>
                  <a:pt x="1432228" y="88116"/>
                </a:cubicBezTo>
                <a:cubicBezTo>
                  <a:pt x="1362884" y="87354"/>
                  <a:pt x="1295826" y="60493"/>
                  <a:pt x="1224765" y="71924"/>
                </a:cubicBezTo>
                <a:cubicBezTo>
                  <a:pt x="1204191" y="75162"/>
                  <a:pt x="1181330" y="62397"/>
                  <a:pt x="1159231" y="58207"/>
                </a:cubicBezTo>
                <a:cubicBezTo>
                  <a:pt x="1147801" y="56111"/>
                  <a:pt x="1135228" y="53633"/>
                  <a:pt x="1124370" y="56301"/>
                </a:cubicBezTo>
                <a:cubicBezTo>
                  <a:pt x="1107605" y="60493"/>
                  <a:pt x="1091411" y="68113"/>
                  <a:pt x="1075600" y="75542"/>
                </a:cubicBezTo>
                <a:cubicBezTo>
                  <a:pt x="1046261" y="89258"/>
                  <a:pt x="1016162" y="89258"/>
                  <a:pt x="986633" y="79162"/>
                </a:cubicBezTo>
                <a:cubicBezTo>
                  <a:pt x="944722" y="64873"/>
                  <a:pt x="903193" y="64873"/>
                  <a:pt x="861089" y="76304"/>
                </a:cubicBezTo>
                <a:cubicBezTo>
                  <a:pt x="826990" y="85638"/>
                  <a:pt x="791935" y="92116"/>
                  <a:pt x="759168" y="104689"/>
                </a:cubicBezTo>
                <a:cubicBezTo>
                  <a:pt x="744689" y="110215"/>
                  <a:pt x="732497" y="126597"/>
                  <a:pt x="723735" y="140696"/>
                </a:cubicBezTo>
                <a:cubicBezTo>
                  <a:pt x="706018" y="169271"/>
                  <a:pt x="674013" y="169081"/>
                  <a:pt x="647532" y="147934"/>
                </a:cubicBezTo>
                <a:cubicBezTo>
                  <a:pt x="619717" y="125645"/>
                  <a:pt x="584664" y="112501"/>
                  <a:pt x="552659" y="95926"/>
                </a:cubicBezTo>
                <a:cubicBezTo>
                  <a:pt x="549993" y="94592"/>
                  <a:pt x="545039" y="96116"/>
                  <a:pt x="541800" y="97640"/>
                </a:cubicBezTo>
                <a:cubicBezTo>
                  <a:pt x="488649" y="122407"/>
                  <a:pt x="433593" y="126979"/>
                  <a:pt x="375107" y="123169"/>
                </a:cubicBezTo>
                <a:cubicBezTo>
                  <a:pt x="341960" y="121073"/>
                  <a:pt x="307289" y="137076"/>
                  <a:pt x="273567" y="145458"/>
                </a:cubicBezTo>
                <a:cubicBezTo>
                  <a:pt x="269757" y="146410"/>
                  <a:pt x="266519" y="151174"/>
                  <a:pt x="264043" y="154792"/>
                </a:cubicBezTo>
                <a:cubicBezTo>
                  <a:pt x="240228" y="190800"/>
                  <a:pt x="208223" y="200706"/>
                  <a:pt x="169360" y="177273"/>
                </a:cubicBezTo>
                <a:cubicBezTo>
                  <a:pt x="143643" y="161651"/>
                  <a:pt x="118114" y="158032"/>
                  <a:pt x="89347" y="157460"/>
                </a:cubicBezTo>
                <a:cubicBezTo>
                  <a:pt x="71059" y="157078"/>
                  <a:pt x="52962" y="147934"/>
                  <a:pt x="34291" y="145268"/>
                </a:cubicBezTo>
                <a:lnTo>
                  <a:pt x="0" y="142056"/>
                </a:lnTo>
                <a:lnTo>
                  <a:pt x="0" y="849556"/>
                </a:lnTo>
                <a:lnTo>
                  <a:pt x="60652" y="844783"/>
                </a:lnTo>
                <a:cubicBezTo>
                  <a:pt x="80251" y="839473"/>
                  <a:pt x="99446" y="832043"/>
                  <a:pt x="119068" y="827281"/>
                </a:cubicBezTo>
                <a:cubicBezTo>
                  <a:pt x="137355" y="822899"/>
                  <a:pt x="154501" y="812802"/>
                  <a:pt x="171840" y="804420"/>
                </a:cubicBezTo>
                <a:cubicBezTo>
                  <a:pt x="204985" y="788417"/>
                  <a:pt x="240420" y="798514"/>
                  <a:pt x="274329" y="794324"/>
                </a:cubicBezTo>
                <a:cubicBezTo>
                  <a:pt x="285188" y="792990"/>
                  <a:pt x="296046" y="791466"/>
                  <a:pt x="306715" y="788798"/>
                </a:cubicBezTo>
                <a:cubicBezTo>
                  <a:pt x="335864" y="781749"/>
                  <a:pt x="365583" y="775653"/>
                  <a:pt x="393967" y="765937"/>
                </a:cubicBezTo>
                <a:cubicBezTo>
                  <a:pt x="426165" y="755078"/>
                  <a:pt x="457028" y="740600"/>
                  <a:pt x="493793" y="725549"/>
                </a:cubicBezTo>
                <a:cubicBezTo>
                  <a:pt x="506557" y="729360"/>
                  <a:pt x="526180" y="739648"/>
                  <a:pt x="546373" y="740600"/>
                </a:cubicBezTo>
                <a:cubicBezTo>
                  <a:pt x="611337" y="743838"/>
                  <a:pt x="672107" y="726121"/>
                  <a:pt x="730211" y="698116"/>
                </a:cubicBezTo>
                <a:cubicBezTo>
                  <a:pt x="747927" y="689734"/>
                  <a:pt x="766980" y="684210"/>
                  <a:pt x="784889" y="676018"/>
                </a:cubicBezTo>
                <a:cubicBezTo>
                  <a:pt x="791173" y="673161"/>
                  <a:pt x="799365" y="667065"/>
                  <a:pt x="800509" y="661349"/>
                </a:cubicBezTo>
                <a:cubicBezTo>
                  <a:pt x="807175" y="628201"/>
                  <a:pt x="831942" y="628772"/>
                  <a:pt x="857661" y="626868"/>
                </a:cubicBezTo>
                <a:cubicBezTo>
                  <a:pt x="888332" y="624582"/>
                  <a:pt x="918621" y="619248"/>
                  <a:pt x="949102" y="614676"/>
                </a:cubicBezTo>
                <a:cubicBezTo>
                  <a:pt x="953104" y="614104"/>
                  <a:pt x="956722" y="610104"/>
                  <a:pt x="960342" y="607435"/>
                </a:cubicBezTo>
                <a:cubicBezTo>
                  <a:pt x="965867" y="603435"/>
                  <a:pt x="971011" y="597339"/>
                  <a:pt x="977109" y="595815"/>
                </a:cubicBezTo>
                <a:cubicBezTo>
                  <a:pt x="1008350" y="588385"/>
                  <a:pt x="1039783" y="582099"/>
                  <a:pt x="1071218" y="575240"/>
                </a:cubicBezTo>
                <a:cubicBezTo>
                  <a:pt x="1078266" y="573716"/>
                  <a:pt x="1085505" y="571812"/>
                  <a:pt x="1091983" y="568764"/>
                </a:cubicBezTo>
                <a:cubicBezTo>
                  <a:pt x="1098079" y="565906"/>
                  <a:pt x="1103223" y="560952"/>
                  <a:pt x="1109321" y="557904"/>
                </a:cubicBezTo>
                <a:cubicBezTo>
                  <a:pt x="1125892" y="549714"/>
                  <a:pt x="1142851" y="542093"/>
                  <a:pt x="1162279" y="532949"/>
                </a:cubicBezTo>
                <a:cubicBezTo>
                  <a:pt x="1173138" y="550094"/>
                  <a:pt x="1187810" y="540377"/>
                  <a:pt x="1206097" y="532187"/>
                </a:cubicBezTo>
                <a:cubicBezTo>
                  <a:pt x="1224765" y="523805"/>
                  <a:pt x="1246292" y="521137"/>
                  <a:pt x="1266867" y="518088"/>
                </a:cubicBezTo>
                <a:cubicBezTo>
                  <a:pt x="1304588" y="512564"/>
                  <a:pt x="1342499" y="509134"/>
                  <a:pt x="1380219" y="504182"/>
                </a:cubicBezTo>
                <a:cubicBezTo>
                  <a:pt x="1388221" y="503038"/>
                  <a:pt x="1397365" y="500944"/>
                  <a:pt x="1403461" y="496180"/>
                </a:cubicBezTo>
                <a:cubicBezTo>
                  <a:pt x="1445181" y="464175"/>
                  <a:pt x="1495858" y="455222"/>
                  <a:pt x="1544054" y="458268"/>
                </a:cubicBezTo>
                <a:cubicBezTo>
                  <a:pt x="1581965" y="460557"/>
                  <a:pt x="1619114" y="462270"/>
                  <a:pt x="1656644" y="459032"/>
                </a:cubicBezTo>
                <a:cubicBezTo>
                  <a:pt x="1659502" y="458841"/>
                  <a:pt x="1663312" y="459223"/>
                  <a:pt x="1665406" y="460747"/>
                </a:cubicBezTo>
                <a:cubicBezTo>
                  <a:pt x="1678360" y="470843"/>
                  <a:pt x="1691887" y="471605"/>
                  <a:pt x="1708461" y="473318"/>
                </a:cubicBezTo>
                <a:cubicBezTo>
                  <a:pt x="1731894" y="475797"/>
                  <a:pt x="1753421" y="474081"/>
                  <a:pt x="1775140" y="469891"/>
                </a:cubicBezTo>
                <a:cubicBezTo>
                  <a:pt x="1790952" y="466843"/>
                  <a:pt x="1806953" y="460557"/>
                  <a:pt x="1821051" y="452554"/>
                </a:cubicBezTo>
                <a:cubicBezTo>
                  <a:pt x="1840672" y="441314"/>
                  <a:pt x="1859535" y="436934"/>
                  <a:pt x="1878203" y="451792"/>
                </a:cubicBezTo>
                <a:cubicBezTo>
                  <a:pt x="1898396" y="467605"/>
                  <a:pt x="1921257" y="462081"/>
                  <a:pt x="1943547" y="462651"/>
                </a:cubicBezTo>
                <a:cubicBezTo>
                  <a:pt x="1953262" y="462843"/>
                  <a:pt x="1963550" y="462461"/>
                  <a:pt x="1972884" y="464937"/>
                </a:cubicBezTo>
                <a:cubicBezTo>
                  <a:pt x="1999935" y="471987"/>
                  <a:pt x="2026036" y="482655"/>
                  <a:pt x="2053469" y="487417"/>
                </a:cubicBezTo>
                <a:cubicBezTo>
                  <a:pt x="2068710" y="490084"/>
                  <a:pt x="2085664" y="485321"/>
                  <a:pt x="2101477" y="481893"/>
                </a:cubicBezTo>
                <a:cubicBezTo>
                  <a:pt x="2117479" y="478273"/>
                  <a:pt x="2133290" y="472749"/>
                  <a:pt x="2148722" y="467033"/>
                </a:cubicBezTo>
                <a:cubicBezTo>
                  <a:pt x="2159199" y="463223"/>
                  <a:pt x="2170629" y="459603"/>
                  <a:pt x="2179011" y="452744"/>
                </a:cubicBezTo>
                <a:cubicBezTo>
                  <a:pt x="2198064" y="437124"/>
                  <a:pt x="2217685" y="434455"/>
                  <a:pt x="2240165" y="442648"/>
                </a:cubicBezTo>
                <a:cubicBezTo>
                  <a:pt x="2243593" y="443982"/>
                  <a:pt x="2247594" y="443982"/>
                  <a:pt x="2251404" y="444172"/>
                </a:cubicBezTo>
                <a:cubicBezTo>
                  <a:pt x="2312370" y="448172"/>
                  <a:pt x="2373330" y="450650"/>
                  <a:pt x="2433912" y="456746"/>
                </a:cubicBezTo>
                <a:cubicBezTo>
                  <a:pt x="2458485" y="459223"/>
                  <a:pt x="2482107" y="470081"/>
                  <a:pt x="2506302" y="476939"/>
                </a:cubicBezTo>
                <a:cubicBezTo>
                  <a:pt x="2511256" y="478273"/>
                  <a:pt x="2516783" y="480369"/>
                  <a:pt x="2521735" y="479415"/>
                </a:cubicBezTo>
                <a:cubicBezTo>
                  <a:pt x="2575647" y="469891"/>
                  <a:pt x="2626132" y="483797"/>
                  <a:pt x="2675854" y="502086"/>
                </a:cubicBezTo>
                <a:cubicBezTo>
                  <a:pt x="2680996" y="503992"/>
                  <a:pt x="2687282" y="503419"/>
                  <a:pt x="2692998" y="503038"/>
                </a:cubicBezTo>
                <a:cubicBezTo>
                  <a:pt x="2709003" y="501706"/>
                  <a:pt x="2726337" y="495038"/>
                  <a:pt x="2740816" y="499037"/>
                </a:cubicBezTo>
                <a:cubicBezTo>
                  <a:pt x="2779297" y="510088"/>
                  <a:pt x="2817398" y="523423"/>
                  <a:pt x="2853596" y="540187"/>
                </a:cubicBezTo>
                <a:cubicBezTo>
                  <a:pt x="2890365" y="557142"/>
                  <a:pt x="2924464" y="571430"/>
                  <a:pt x="2966565" y="554286"/>
                </a:cubicBezTo>
                <a:cubicBezTo>
                  <a:pt x="2984472" y="547045"/>
                  <a:pt x="3008095" y="552190"/>
                  <a:pt x="3028671" y="554094"/>
                </a:cubicBezTo>
                <a:cubicBezTo>
                  <a:pt x="3043720" y="555618"/>
                  <a:pt x="3058198" y="564192"/>
                  <a:pt x="3073059" y="564192"/>
                </a:cubicBezTo>
                <a:cubicBezTo>
                  <a:pt x="3112686" y="564192"/>
                  <a:pt x="3147927" y="574288"/>
                  <a:pt x="3182219" y="594862"/>
                </a:cubicBezTo>
                <a:cubicBezTo>
                  <a:pt x="3195557" y="602863"/>
                  <a:pt x="3216322" y="597529"/>
                  <a:pt x="3233656" y="599625"/>
                </a:cubicBezTo>
                <a:cubicBezTo>
                  <a:pt x="3251947" y="602101"/>
                  <a:pt x="3270804" y="604387"/>
                  <a:pt x="3288332" y="609914"/>
                </a:cubicBezTo>
                <a:cubicBezTo>
                  <a:pt x="3333672" y="624392"/>
                  <a:pt x="3378441" y="640774"/>
                  <a:pt x="3423591" y="656015"/>
                </a:cubicBezTo>
                <a:cubicBezTo>
                  <a:pt x="3460738" y="668590"/>
                  <a:pt x="3497317" y="658683"/>
                  <a:pt x="3534084" y="653349"/>
                </a:cubicBezTo>
                <a:cubicBezTo>
                  <a:pt x="3557137" y="649919"/>
                  <a:pt x="3578662" y="641727"/>
                  <a:pt x="3604571" y="653918"/>
                </a:cubicBezTo>
                <a:cubicBezTo>
                  <a:pt x="3629338" y="665541"/>
                  <a:pt x="3660771" y="662873"/>
                  <a:pt x="3688586" y="669160"/>
                </a:cubicBezTo>
                <a:cubicBezTo>
                  <a:pt x="3712020" y="674494"/>
                  <a:pt x="3734687" y="683068"/>
                  <a:pt x="3757358" y="691450"/>
                </a:cubicBezTo>
                <a:cubicBezTo>
                  <a:pt x="3788221" y="702881"/>
                  <a:pt x="3818700" y="714881"/>
                  <a:pt x="3852421" y="709167"/>
                </a:cubicBezTo>
                <a:cubicBezTo>
                  <a:pt x="3890714" y="702689"/>
                  <a:pt x="3917001" y="727073"/>
                  <a:pt x="3947104" y="743267"/>
                </a:cubicBezTo>
                <a:cubicBezTo>
                  <a:pt x="3967869" y="754316"/>
                  <a:pt x="3990538" y="762509"/>
                  <a:pt x="4013208" y="769367"/>
                </a:cubicBezTo>
                <a:cubicBezTo>
                  <a:pt x="4043497" y="778321"/>
                  <a:pt x="4074740" y="783655"/>
                  <a:pt x="4105222" y="792417"/>
                </a:cubicBezTo>
                <a:cubicBezTo>
                  <a:pt x="4151325" y="805561"/>
                  <a:pt x="4198001" y="815850"/>
                  <a:pt x="4246006" y="808610"/>
                </a:cubicBezTo>
                <a:cubicBezTo>
                  <a:pt x="4268105" y="805372"/>
                  <a:pt x="4288682" y="805561"/>
                  <a:pt x="4310779" y="810326"/>
                </a:cubicBezTo>
                <a:cubicBezTo>
                  <a:pt x="4346974" y="818136"/>
                  <a:pt x="4384123" y="819089"/>
                  <a:pt x="4413272" y="848235"/>
                </a:cubicBezTo>
                <a:cubicBezTo>
                  <a:pt x="4423558" y="858524"/>
                  <a:pt x="4442037" y="861190"/>
                  <a:pt x="4457087" y="866524"/>
                </a:cubicBezTo>
                <a:cubicBezTo>
                  <a:pt x="4474424" y="872812"/>
                  <a:pt x="4487186" y="869572"/>
                  <a:pt x="4496523" y="851284"/>
                </a:cubicBezTo>
                <a:cubicBezTo>
                  <a:pt x="4500713" y="843093"/>
                  <a:pt x="4512715" y="835091"/>
                  <a:pt x="4522050" y="833757"/>
                </a:cubicBezTo>
                <a:cubicBezTo>
                  <a:pt x="4550055" y="829757"/>
                  <a:pt x="4575773" y="835663"/>
                  <a:pt x="4602824" y="848618"/>
                </a:cubicBezTo>
                <a:cubicBezTo>
                  <a:pt x="4628161" y="860810"/>
                  <a:pt x="4659786" y="859476"/>
                  <a:pt x="4688553" y="864238"/>
                </a:cubicBezTo>
                <a:cubicBezTo>
                  <a:pt x="4708936" y="867668"/>
                  <a:pt x="4729321" y="874716"/>
                  <a:pt x="4749895" y="874716"/>
                </a:cubicBezTo>
                <a:cubicBezTo>
                  <a:pt x="4775424" y="874716"/>
                  <a:pt x="4800761" y="868620"/>
                  <a:pt x="4826480" y="866334"/>
                </a:cubicBezTo>
                <a:cubicBezTo>
                  <a:pt x="4846482" y="864430"/>
                  <a:pt x="4866867" y="865192"/>
                  <a:pt x="4886870" y="862906"/>
                </a:cubicBezTo>
                <a:cubicBezTo>
                  <a:pt x="4903254" y="861190"/>
                  <a:pt x="4919447" y="856810"/>
                  <a:pt x="4935639" y="853190"/>
                </a:cubicBezTo>
                <a:cubicBezTo>
                  <a:pt x="4941546" y="851856"/>
                  <a:pt x="4947452" y="846711"/>
                  <a:pt x="4952784" y="847473"/>
                </a:cubicBezTo>
                <a:cubicBezTo>
                  <a:pt x="5005745" y="855666"/>
                  <a:pt x="5043847" y="819089"/>
                  <a:pt x="5088617" y="802896"/>
                </a:cubicBezTo>
                <a:cubicBezTo>
                  <a:pt x="5135672" y="785749"/>
                  <a:pt x="5181204" y="759461"/>
                  <a:pt x="5233781" y="767271"/>
                </a:cubicBezTo>
                <a:cubicBezTo>
                  <a:pt x="5265596" y="772033"/>
                  <a:pt x="5296267" y="783083"/>
                  <a:pt x="5327893" y="789752"/>
                </a:cubicBezTo>
                <a:cubicBezTo>
                  <a:pt x="5339132" y="792038"/>
                  <a:pt x="5351705" y="791656"/>
                  <a:pt x="5362946" y="789370"/>
                </a:cubicBezTo>
                <a:cubicBezTo>
                  <a:pt x="5417240" y="778891"/>
                  <a:pt x="5470771" y="777367"/>
                  <a:pt x="5524115" y="794514"/>
                </a:cubicBezTo>
                <a:cubicBezTo>
                  <a:pt x="5533257" y="797372"/>
                  <a:pt x="5542974" y="800038"/>
                  <a:pt x="5552500" y="800038"/>
                </a:cubicBezTo>
                <a:cubicBezTo>
                  <a:pt x="5604697" y="800038"/>
                  <a:pt x="5655944" y="796038"/>
                  <a:pt x="5705857" y="777367"/>
                </a:cubicBezTo>
                <a:cubicBezTo>
                  <a:pt x="5722622" y="771080"/>
                  <a:pt x="5743006" y="775081"/>
                  <a:pt x="5761485" y="773557"/>
                </a:cubicBezTo>
                <a:cubicBezTo>
                  <a:pt x="5778629" y="772224"/>
                  <a:pt x="5796156" y="771653"/>
                  <a:pt x="5812731" y="767271"/>
                </a:cubicBezTo>
                <a:cubicBezTo>
                  <a:pt x="5836925" y="760795"/>
                  <a:pt x="5859404" y="760033"/>
                  <a:pt x="5884361" y="765747"/>
                </a:cubicBezTo>
                <a:cubicBezTo>
                  <a:pt x="5908174" y="771080"/>
                  <a:pt x="5933892" y="768415"/>
                  <a:pt x="5958660" y="768605"/>
                </a:cubicBezTo>
                <a:cubicBezTo>
                  <a:pt x="5986282" y="768795"/>
                  <a:pt x="6013906" y="768984"/>
                  <a:pt x="6041528" y="768033"/>
                </a:cubicBezTo>
                <a:cubicBezTo>
                  <a:pt x="6052579" y="767653"/>
                  <a:pt x="6065151" y="760033"/>
                  <a:pt x="6074297" y="763081"/>
                </a:cubicBezTo>
                <a:cubicBezTo>
                  <a:pt x="6103824" y="773366"/>
                  <a:pt x="6133353" y="760985"/>
                  <a:pt x="6162880" y="766509"/>
                </a:cubicBezTo>
                <a:cubicBezTo>
                  <a:pt x="6177360" y="769367"/>
                  <a:pt x="6193743" y="761557"/>
                  <a:pt x="6209364" y="760795"/>
                </a:cubicBezTo>
                <a:cubicBezTo>
                  <a:pt x="6234892" y="759461"/>
                  <a:pt x="6260419" y="760033"/>
                  <a:pt x="6285948" y="759651"/>
                </a:cubicBezTo>
                <a:cubicBezTo>
                  <a:pt x="6294330" y="759461"/>
                  <a:pt x="6302523" y="758699"/>
                  <a:pt x="6310905" y="758316"/>
                </a:cubicBezTo>
                <a:cubicBezTo>
                  <a:pt x="6318335" y="757936"/>
                  <a:pt x="6326145" y="756222"/>
                  <a:pt x="6333194" y="757554"/>
                </a:cubicBezTo>
                <a:cubicBezTo>
                  <a:pt x="6358723" y="762318"/>
                  <a:pt x="6383869" y="770129"/>
                  <a:pt x="6409586" y="773177"/>
                </a:cubicBezTo>
                <a:cubicBezTo>
                  <a:pt x="6431875" y="775843"/>
                  <a:pt x="6454928" y="772224"/>
                  <a:pt x="6477407" y="774129"/>
                </a:cubicBezTo>
                <a:cubicBezTo>
                  <a:pt x="6517032" y="777367"/>
                  <a:pt x="6556657" y="783083"/>
                  <a:pt x="6596283" y="786703"/>
                </a:cubicBezTo>
                <a:cubicBezTo>
                  <a:pt x="6604857" y="787465"/>
                  <a:pt x="6613809" y="782701"/>
                  <a:pt x="6622573" y="782321"/>
                </a:cubicBezTo>
                <a:cubicBezTo>
                  <a:pt x="6650006" y="781369"/>
                  <a:pt x="6677439" y="781177"/>
                  <a:pt x="6704872" y="780607"/>
                </a:cubicBezTo>
                <a:cubicBezTo>
                  <a:pt x="6720493" y="780415"/>
                  <a:pt x="6736305" y="780987"/>
                  <a:pt x="6751738" y="779273"/>
                </a:cubicBezTo>
                <a:cubicBezTo>
                  <a:pt x="6772120" y="776987"/>
                  <a:pt x="6790599" y="773557"/>
                  <a:pt x="6809650" y="788417"/>
                </a:cubicBezTo>
                <a:cubicBezTo>
                  <a:pt x="6816984" y="794180"/>
                  <a:pt x="6824819" y="797942"/>
                  <a:pt x="6832976" y="800428"/>
                </a:cubicBezTo>
                <a:close/>
              </a:path>
            </a:pathLst>
          </a:custGeom>
          <a:blipFill dpi="0" rotWithShape="1">
            <a:blip r:embed="rId3">
              <a:alphaModFix amt="57000"/>
            </a:blip>
            <a:srcRect/>
            <a:tile tx="0" ty="0" sx="100000" sy="100000" flip="none" algn="t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619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9FEE7B0-FACC-726B-196B-EAA9C9F0E2C6}"/>
              </a:ext>
            </a:extLst>
          </p:cNvPr>
          <p:cNvSpPr txBox="1"/>
          <p:nvPr/>
        </p:nvSpPr>
        <p:spPr>
          <a:xfrm>
            <a:off x="0" y="0"/>
            <a:ext cx="6097772" cy="72943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fr-F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FR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stdio.h</a:t>
            </a:r>
            <a:r>
              <a:rPr lang="fr-F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&gt;</a:t>
            </a:r>
            <a:endParaRPr lang="fr-FR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fr-F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FR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stdlib.h</a:t>
            </a:r>
            <a:r>
              <a:rPr lang="fr-F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&gt;</a:t>
            </a:r>
            <a:endParaRPr lang="fr-FR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fr-F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FR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time.h</a:t>
            </a:r>
            <a:r>
              <a:rPr lang="fr-F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&gt;</a:t>
            </a:r>
            <a:endParaRPr lang="fr-FR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fr-FR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/// </a:t>
            </a:r>
            <a:r>
              <a:rPr lang="fr-FR" sz="12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Generator</a:t>
            </a:r>
            <a:r>
              <a:rPr lang="fr-FR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configuration</a:t>
            </a:r>
            <a:endParaRPr lang="fr-FR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fr-F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HEIGHT </a:t>
            </a:r>
            <a:r>
              <a:rPr lang="fr-F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41</a:t>
            </a:r>
            <a:endParaRPr lang="fr-FR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fr-F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LENGTH </a:t>
            </a:r>
            <a:r>
              <a:rPr lang="fr-F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96</a:t>
            </a:r>
            <a:endParaRPr lang="fr-FR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fr-FR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fr-F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NEIGHBOURS_DISTANCE </a:t>
            </a:r>
            <a:r>
              <a:rPr lang="fr-F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</a:t>
            </a:r>
            <a:endParaRPr lang="fr-FR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fr-F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CELL_TYPE_COUNT </a:t>
            </a:r>
            <a:r>
              <a:rPr lang="fr-F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endParaRPr lang="fr-FR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fr-F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PRINT_INTERVAL </a:t>
            </a:r>
            <a:r>
              <a:rPr lang="fr-F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fr-FR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// in ms</a:t>
            </a:r>
            <a:endParaRPr lang="fr-FR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CELL_COUNT 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HEIGHT 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LENGTH;</a:t>
            </a:r>
          </a:p>
          <a:p>
            <a:r>
              <a:rPr lang="fr-FR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NEIGHBOURS_COUNT 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fr-F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NEIGHBOURS_DISTANCE 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 </a:t>
            </a:r>
            <a:r>
              <a:rPr lang="fr-F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fr-FR" sz="1200" dirty="0">
                <a:solidFill>
                  <a:srgbClr val="CCCCCC"/>
                </a:solidFill>
                <a:latin typeface="Consolas" panose="020B0609020204030204" pitchFamily="49" charset="0"/>
              </a:rPr>
              <a:t>                           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fr-F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NEIGHBOURS_DISTANCE 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 </a:t>
            </a:r>
            <a:r>
              <a:rPr lang="fr-F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fr-F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/// </a:t>
            </a:r>
            <a:r>
              <a:rPr lang="fr-FR" sz="12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Functions</a:t>
            </a:r>
            <a:endParaRPr lang="fr-FR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min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fr-FR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 </a:t>
            </a:r>
            <a:r>
              <a:rPr lang="fr-FR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a 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b 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?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b 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a; }</a:t>
            </a:r>
          </a:p>
          <a:p>
            <a:r>
              <a:rPr lang="fr-FR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max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fr-FR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 </a:t>
            </a:r>
            <a:r>
              <a:rPr lang="fr-FR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a 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b 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?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a 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b; }</a:t>
            </a:r>
          </a:p>
          <a:p>
            <a:b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fr-F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min_d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fr-F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 </a:t>
            </a:r>
            <a:r>
              <a:rPr lang="fr-FR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a 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b 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?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b 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a; }</a:t>
            </a:r>
          </a:p>
          <a:p>
            <a:r>
              <a:rPr lang="fr-F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max_d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fr-F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 </a:t>
            </a:r>
            <a:r>
              <a:rPr lang="fr-FR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a 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b 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?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a 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b; }</a:t>
            </a:r>
          </a:p>
          <a:p>
            <a:b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fr-FR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clearStdout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fr-FR" sz="1200" dirty="0">
                <a:solidFill>
                  <a:srgbClr val="C586C0"/>
                </a:solidFill>
                <a:latin typeface="Consolas" panose="020B0609020204030204" pitchFamily="49" charset="0"/>
              </a:rPr>
              <a:t>  </a:t>
            </a:r>
            <a:r>
              <a:rPr lang="fr-FR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#ifdef</a:t>
            </a:r>
            <a:r>
              <a:rPr lang="fr-F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_WIN32</a:t>
            </a:r>
            <a:endParaRPr lang="fr-FR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  </a:t>
            </a:r>
            <a:r>
              <a:rPr lang="fr-FR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FR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cls</a:t>
            </a:r>
            <a:r>
              <a:rPr lang="fr-F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fr-FR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  #elif</a:t>
            </a:r>
            <a:r>
              <a:rPr lang="fr-F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_WIN64</a:t>
            </a:r>
            <a:endParaRPr lang="fr-FR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   </a:t>
            </a:r>
            <a:r>
              <a:rPr lang="fr-FR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FR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cls</a:t>
            </a:r>
            <a:r>
              <a:rPr lang="fr-F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fr-FR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  #elif</a:t>
            </a:r>
            <a:r>
              <a:rPr lang="fr-F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__</a:t>
            </a:r>
            <a:r>
              <a:rPr lang="fr-FR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unix</a:t>
            </a:r>
            <a:r>
              <a:rPr lang="fr-F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__</a:t>
            </a:r>
            <a:endParaRPr lang="fr-FR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   </a:t>
            </a:r>
            <a:r>
              <a:rPr lang="fr-FR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FR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clear</a:t>
            </a:r>
            <a:r>
              <a:rPr lang="fr-F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fr-FR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  #endif</a:t>
            </a:r>
            <a:endParaRPr lang="fr-FR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fr-FR" sz="12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fr-FR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wait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ms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timespec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ts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ts</a:t>
            </a:r>
            <a:r>
              <a:rPr lang="fr-FR" sz="12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F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tv_sec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ms 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ts</a:t>
            </a:r>
            <a:r>
              <a:rPr lang="fr-FR" sz="12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F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tv_nsec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(ms 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%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1000000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nanosleep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fr-FR" sz="12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ts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fr-F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fr-FR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C9D3E7-25A7-14D5-693B-093A7D444D86}"/>
              </a:ext>
            </a:extLst>
          </p:cNvPr>
          <p:cNvSpPr txBox="1"/>
          <p:nvPr/>
        </p:nvSpPr>
        <p:spPr>
          <a:xfrm>
            <a:off x="6082666" y="520511"/>
            <a:ext cx="6109334" cy="58169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printGrid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fr-F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grid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fr-F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colors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[CELL_TYPE_COUNT] 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fr-FR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        // none</a:t>
            </a:r>
            <a:endParaRPr lang="fr-FR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FR" sz="12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\e</a:t>
            </a:r>
            <a:r>
              <a:rPr lang="fr-F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[0;32m"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fr-FR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// green</a:t>
            </a:r>
            <a:endParaRPr lang="fr-FR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FR" sz="12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\e</a:t>
            </a:r>
            <a:r>
              <a:rPr lang="fr-F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[0;34m"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fr-FR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// </a:t>
            </a:r>
            <a:r>
              <a:rPr lang="fr-FR" sz="12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blue</a:t>
            </a:r>
            <a:endParaRPr lang="fr-FR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FR" sz="12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\e</a:t>
            </a:r>
            <a:r>
              <a:rPr lang="fr-F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[0;33m"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fr-FR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// orange</a:t>
            </a:r>
            <a:endParaRPr lang="fr-FR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FR" sz="12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\e</a:t>
            </a:r>
            <a:r>
              <a:rPr lang="fr-F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[0;37m"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fr-FR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// white</a:t>
            </a:r>
            <a:endParaRPr lang="fr-FR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};</a:t>
            </a:r>
          </a:p>
          <a:p>
            <a:b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FR" sz="12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fr-F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┏━"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fr-FR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i 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i 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LENGTH; i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"━━"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"━┓</a:t>
            </a:r>
            <a:r>
              <a:rPr lang="fr-FR" sz="12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fr-F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fr-FR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i 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i 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HEIGHT; i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"┃ "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fr-FR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j 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j 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LENGTH; j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fr-FR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F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%</a:t>
            </a:r>
            <a:r>
              <a:rPr lang="fr-F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s%s</a:t>
            </a:r>
            <a:r>
              <a:rPr lang="fr-F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j 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||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grid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[i 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LENGTH 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j] 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!=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grid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[i 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LENGTH 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j 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fr-FR" sz="1200" dirty="0">
                <a:solidFill>
                  <a:srgbClr val="CCCCCC"/>
                </a:solidFill>
                <a:latin typeface="Consolas" panose="020B0609020204030204" pitchFamily="49" charset="0"/>
              </a:rPr>
              <a:t>        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?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colors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fr-F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grid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[i 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LENGTH 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j]] 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fr-F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grid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[i 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LENGTH 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j] 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?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"██"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  "</a:t>
            </a:r>
            <a:endParaRPr lang="fr-FR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);</a:t>
            </a:r>
          </a:p>
          <a:p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FR" sz="12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\e</a:t>
            </a:r>
            <a:r>
              <a:rPr lang="fr-F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[0m ┃</a:t>
            </a:r>
            <a:r>
              <a:rPr lang="fr-FR" sz="12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fr-F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b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"┗━"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fr-FR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i 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i 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LENGTH; i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"━━"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"━┛</a:t>
            </a:r>
            <a:r>
              <a:rPr lang="fr-FR" sz="12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fr-F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  <a:endParaRPr lang="fr-FR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19605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FDEB778-0CCF-33FE-6623-FDC65D8AB001}"/>
              </a:ext>
            </a:extLst>
          </p:cNvPr>
          <p:cNvSpPr txBox="1"/>
          <p:nvPr/>
        </p:nvSpPr>
        <p:spPr>
          <a:xfrm>
            <a:off x="0" y="90428"/>
            <a:ext cx="6097904" cy="68018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**</a:t>
            </a:r>
            <a:r>
              <a:rPr lang="fr-F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findNeighbours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fr-F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grid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fr-F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kx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k 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%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LENGTH, </a:t>
            </a:r>
            <a:r>
              <a:rPr lang="fr-FR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ky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k 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LENGTH;</a:t>
            </a:r>
          </a:p>
          <a:p>
            <a:br>
              <a:rPr lang="fr-F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fr-FR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total_neighbours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malloc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sizeof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NEIGHBOURS_DISTANCE);</a:t>
            </a:r>
          </a:p>
          <a:p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**</a:t>
            </a:r>
            <a:r>
              <a:rPr lang="fr-FR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malloc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sizeof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NEIGHBOURS_DISTANCE);</a:t>
            </a:r>
          </a:p>
          <a:p>
            <a:br>
              <a:rPr lang="fr-F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fr-F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i 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NEIGHBOURS_DISTANCE; i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--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;) {</a:t>
            </a:r>
          </a:p>
          <a:p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total_neighbours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[i] 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[i] 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malloc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sizeof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CELL_TYPE_COUNT);</a:t>
            </a:r>
          </a:p>
          <a:p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fr-F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j 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CELL_TYPE_COUNT; j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--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fr-F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[i][j] 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br>
              <a:rPr lang="fr-F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fr-F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x 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max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fr-FR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kx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NEIGHBOURS_DISTANCE); x 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min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(LENGTH 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fr-FR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kx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NEIGHBOURS_DISTANCE); x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fr-F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y 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max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fr-FR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ky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NEIGHBOURS_DISTANCE); y 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min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(HEIGHT 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fr-FR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ky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NEIGHBOURS_DISTANCE); y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fr-F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(y 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ky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&amp;&amp;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x 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kx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fr-F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continue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fr-F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d 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max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abs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(x 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kx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lang="fr-FR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abs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(y 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ky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b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fr-F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fr-F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i 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d; i 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NEIGHBOURS_DISTANCE; i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fr-F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[i 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fr-F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grid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[y 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LENGTH 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x]]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fr-F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total_neighbours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[d]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}</a:t>
            </a:r>
          </a:p>
          <a:p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}</a:t>
            </a:r>
            <a:endParaRPr lang="fr-FR" sz="105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fr-FR" sz="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fr-F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i 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i 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NEIGHBOURS_DISTANCE; i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[i][</a:t>
            </a:r>
            <a:r>
              <a:rPr lang="fr-F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+=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NEIGHBOURS_COUNT 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total_neighbours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[i];</a:t>
            </a:r>
          </a:p>
          <a:p>
            <a:br>
              <a:rPr lang="fr-F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free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total_neighbours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4B61C4-AB37-8367-DB18-F5D0A78A9B66}"/>
              </a:ext>
            </a:extLst>
          </p:cNvPr>
          <p:cNvSpPr txBox="1"/>
          <p:nvPr/>
        </p:nvSpPr>
        <p:spPr>
          <a:xfrm>
            <a:off x="6082666" y="290482"/>
            <a:ext cx="6109334" cy="64017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printStats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grid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[CELL_COUNT]) {</a:t>
            </a:r>
          </a:p>
          <a:p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Init table</a:t>
            </a:r>
            <a:endParaRPr lang="en-GB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[CELL_TYPE_COUNT];</a:t>
            </a:r>
          </a:p>
          <a:p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GB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CELL_TYPE_COUNT; </a:t>
            </a:r>
            <a:r>
              <a:rPr lang="en-GB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--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Count cells in grid</a:t>
            </a:r>
            <a:endParaRPr lang="en-GB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GB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CELL_COUNT; </a:t>
            </a:r>
            <a:r>
              <a:rPr lang="en-GB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--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grid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]]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sz="14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\e</a:t>
            </a:r>
            <a:r>
              <a:rPr lang="en-GB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[0;32mHouses</a:t>
            </a:r>
            <a:r>
              <a:rPr lang="en-GB" sz="14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\e</a:t>
            </a:r>
            <a:r>
              <a:rPr lang="en-GB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[0m: 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%d</a:t>
            </a:r>
            <a:r>
              <a:rPr lang="en-GB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%2.1lf%%</a:t>
            </a:r>
            <a:r>
              <a:rPr lang="en-GB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) - </a:t>
            </a:r>
            <a:r>
              <a:rPr lang="en-GB" sz="14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\e</a:t>
            </a:r>
            <a:r>
              <a:rPr lang="en-GB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[0;34mShops</a:t>
            </a:r>
            <a:r>
              <a:rPr lang="en-GB" sz="14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\e</a:t>
            </a:r>
            <a:r>
              <a:rPr lang="en-GB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[0m: 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%d</a:t>
            </a:r>
            <a:r>
              <a:rPr lang="en-GB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%2.1lf%%</a:t>
            </a:r>
            <a:r>
              <a:rPr lang="en-GB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) - </a:t>
            </a:r>
            <a:r>
              <a:rPr lang="en-GB" sz="14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\e</a:t>
            </a:r>
            <a:r>
              <a:rPr lang="en-GB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[0;33mWorkplaces</a:t>
            </a:r>
            <a:r>
              <a:rPr lang="en-GB" sz="14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\e</a:t>
            </a:r>
            <a:r>
              <a:rPr lang="en-GB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[0m: 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%d</a:t>
            </a:r>
            <a:r>
              <a:rPr lang="en-GB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%2.1lf%%</a:t>
            </a:r>
            <a:r>
              <a:rPr lang="en-GB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) - </a:t>
            </a:r>
            <a:r>
              <a:rPr lang="en-GB" sz="14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\e</a:t>
            </a:r>
            <a:r>
              <a:rPr lang="en-GB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[0;37mParks</a:t>
            </a:r>
            <a:r>
              <a:rPr lang="en-GB" sz="14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\e</a:t>
            </a:r>
            <a:r>
              <a:rPr lang="en-GB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[0m: 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%d</a:t>
            </a:r>
            <a:r>
              <a:rPr lang="en-GB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%2.1lf%%</a:t>
            </a:r>
            <a:r>
              <a:rPr lang="en-GB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GB" sz="14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GB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en-GB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((</a:t>
            </a:r>
            <a:r>
              <a:rPr lang="en-GB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CELL_COUNT),</a:t>
            </a:r>
          </a:p>
          <a:p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en-GB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((</a:t>
            </a:r>
            <a:r>
              <a:rPr lang="en-GB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CELL_COUNT),</a:t>
            </a:r>
          </a:p>
          <a:p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en-GB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((</a:t>
            </a:r>
            <a:r>
              <a:rPr lang="en-GB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CELL_COUNT),</a:t>
            </a:r>
          </a:p>
          <a:p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en-GB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((</a:t>
            </a:r>
            <a:r>
              <a:rPr lang="en-GB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CELL_COUNT));</a:t>
            </a:r>
          </a:p>
          <a:p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GB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nextGeneration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grid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res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malloc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sizeof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CELL_COUNT);</a:t>
            </a:r>
          </a:p>
          <a:p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GB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GB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CELL_COUNT; </a:t>
            </a:r>
            <a:r>
              <a:rPr lang="en-GB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grid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b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GB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GB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CELL_COUNT; </a:t>
            </a:r>
            <a:r>
              <a:rPr lang="en-GB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**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neighbours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findNeighbours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(grid, </a:t>
            </a:r>
            <a:r>
              <a:rPr lang="en-GB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probs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[CELL_TYPE_COUNT];</a:t>
            </a:r>
          </a:p>
          <a:p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GB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GB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CELL_TYPE_COUNT; </a:t>
            </a:r>
            <a:r>
              <a:rPr lang="en-GB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probs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fr-FR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...</a:t>
            </a:r>
            <a:b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GB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08586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6020493-BF17-BB74-CE2E-DF373038E39D}"/>
              </a:ext>
            </a:extLst>
          </p:cNvPr>
          <p:cNvSpPr txBox="1"/>
          <p:nvPr/>
        </p:nvSpPr>
        <p:spPr>
          <a:xfrm>
            <a:off x="-1904" y="-66973"/>
            <a:ext cx="6097904" cy="69249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Void to</a:t>
            </a:r>
            <a:endParaRPr lang="en-GB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grid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2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House</a:t>
            </a:r>
            <a:endParaRPr lang="en-GB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probs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0.000015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0.01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neighbours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&gt;=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neighbours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1.5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max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neighbours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])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max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neighbours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]);</a:t>
            </a:r>
          </a:p>
          <a:p>
            <a:br>
              <a:rPr lang="en-GB" sz="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Shop</a:t>
            </a:r>
            <a:endParaRPr lang="en-GB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probs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0.000020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neighbours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neighbours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0.01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neighbours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&amp;&amp;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neighbours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&gt;=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&amp;&amp;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neighbours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16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GB" sz="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Work</a:t>
            </a:r>
            <a:endParaRPr lang="en-GB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probs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0.000025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neighbours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&amp;&amp;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neighbours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neighbours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0.01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neighbours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&amp;&amp;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neighbours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&gt;=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&amp;&amp;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neighbours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GB" sz="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Park</a:t>
            </a:r>
            <a:endParaRPr lang="en-GB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probs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0.001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neighbours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&gt;=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60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&amp;&amp;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neighbours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GB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House to</a:t>
            </a:r>
            <a:endParaRPr lang="en-GB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grid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2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Void</a:t>
            </a:r>
            <a:endParaRPr lang="en-GB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probs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GB" sz="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Shop</a:t>
            </a:r>
            <a:endParaRPr lang="en-GB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probs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0.000020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neighbours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neighbours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0.01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neighbours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&amp;&amp;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neighbours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&gt;=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&amp;&amp;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neighbours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16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GB" sz="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Work</a:t>
            </a:r>
            <a:endParaRPr lang="en-GB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probs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0.000025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neighbours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&amp;&amp;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neighbours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neighbours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0.01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neighbours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&amp;&amp;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neighbours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&gt;=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&amp;&amp;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neighbours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GB" sz="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Park</a:t>
            </a:r>
            <a:endParaRPr lang="en-GB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probs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0.001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neighbours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&gt;=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&amp;&amp;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neighbours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&amp;&amp;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neighbours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neighbours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])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max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neighbours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376417-D8FF-08D7-5D46-37CDD90B52B7}"/>
              </a:ext>
            </a:extLst>
          </p:cNvPr>
          <p:cNvSpPr txBox="1"/>
          <p:nvPr/>
        </p:nvSpPr>
        <p:spPr>
          <a:xfrm>
            <a:off x="6789896" y="366623"/>
            <a:ext cx="4682014" cy="61247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GB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Shop to</a:t>
            </a:r>
            <a:endParaRPr lang="en-GB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grid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Void</a:t>
            </a:r>
            <a:endParaRPr lang="en-GB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probs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House</a:t>
            </a:r>
            <a:endParaRPr lang="en-GB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probs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0.01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neighbours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GB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Work</a:t>
            </a:r>
            <a:endParaRPr lang="en-GB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probs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Park</a:t>
            </a:r>
            <a:endParaRPr lang="en-GB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probs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GB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// Workplace to</a:t>
            </a:r>
            <a:endParaRPr lang="en-GB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grid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GB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Void</a:t>
            </a:r>
            <a:endParaRPr lang="en-GB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probs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House</a:t>
            </a:r>
            <a:endParaRPr lang="en-GB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probs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0.01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neighbours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GB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Shop</a:t>
            </a:r>
            <a:endParaRPr lang="en-GB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probs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endParaRPr lang="en-GB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Park</a:t>
            </a:r>
            <a:endParaRPr lang="en-GB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probs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  <a:endParaRPr lang="fr-FR" sz="1400" dirty="0"/>
          </a:p>
        </p:txBody>
      </p:sp>
    </p:spTree>
    <p:extLst>
      <p:ext uri="{BB962C8B-B14F-4D97-AF65-F5344CB8AC3E}">
        <p14:creationId xmlns:p14="http://schemas.microsoft.com/office/powerpoint/2010/main" val="17087151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58AD7B3-B224-A187-8D30-D0D63F14F157}"/>
              </a:ext>
            </a:extLst>
          </p:cNvPr>
          <p:cNvSpPr txBox="1"/>
          <p:nvPr/>
        </p:nvSpPr>
        <p:spPr>
          <a:xfrm>
            <a:off x="46672" y="1813172"/>
            <a:ext cx="5889308" cy="3231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Park to</a:t>
            </a:r>
            <a:endParaRPr lang="en-GB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grid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2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Void</a:t>
            </a:r>
            <a:endParaRPr lang="en-GB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probs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endParaRPr lang="en-GB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House</a:t>
            </a:r>
            <a:endParaRPr lang="en-GB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probs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0.01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neighbours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||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neighbours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Shop</a:t>
            </a:r>
            <a:endParaRPr lang="en-GB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probs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Work</a:t>
            </a:r>
            <a:endParaRPr lang="en-GB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probs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Park</a:t>
            </a:r>
            <a:endParaRPr lang="en-GB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/</a:t>
            </a:r>
            <a:endParaRPr lang="en-GB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32EF4B-09D4-C636-4BAF-3EA774308832}"/>
              </a:ext>
            </a:extLst>
          </p:cNvPr>
          <p:cNvSpPr txBox="1"/>
          <p:nvPr/>
        </p:nvSpPr>
        <p:spPr>
          <a:xfrm>
            <a:off x="5935980" y="428178"/>
            <a:ext cx="6109334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   /// Rand choice</a:t>
            </a:r>
            <a:endParaRPr lang="en-GB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Init tables</a:t>
            </a:r>
            <a:endParaRPr lang="en-GB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prob_sum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GB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j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j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CELL_TYPE_COUNT; </a:t>
            </a:r>
            <a:r>
              <a:rPr lang="en-GB" sz="12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GB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GB" sz="12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prob_sum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+=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j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!=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?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probs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[j]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probs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grid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2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]]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prob_sum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sc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[CELL_TYPE_COUNT]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probs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GB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j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j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CELL_TYPE_COUNT; </a:t>
            </a:r>
            <a:r>
              <a:rPr lang="en-GB" sz="12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GB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GB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sc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[j]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sc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[j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probs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[j];</a:t>
            </a:r>
          </a:p>
          <a:p>
            <a:b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en-GB" sz="12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Wheighed</a:t>
            </a:r>
            <a:r>
              <a:rPr lang="en-GB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choice</a:t>
            </a:r>
            <a:endParaRPr lang="en-GB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choice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rand_double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((</a:t>
            </a:r>
            <a:r>
              <a:rPr lang="en-GB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GB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rand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RAND_MAX);</a:t>
            </a:r>
          </a:p>
          <a:p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(choice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CELL_TYPE_COUNT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&amp;&amp;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sc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[choice]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rand_double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choice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(choice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!=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grid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2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])</a:t>
            </a:r>
          </a:p>
          <a:p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2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choice;</a:t>
            </a:r>
          </a:p>
          <a:p>
            <a:b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Free stuff</a:t>
            </a:r>
            <a:endParaRPr lang="en-GB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GB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NEIGHBOURS_DISTANCE; </a:t>
            </a:r>
            <a:r>
              <a:rPr lang="en-GB" sz="12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--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GB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free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neighbours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2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]));</a:t>
            </a:r>
          </a:p>
          <a:p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free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(neighbours);</a:t>
            </a:r>
          </a:p>
          <a:p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b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Copy res to grid</a:t>
            </a:r>
            <a:endParaRPr lang="en-GB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GB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CELL_COUNT; </a:t>
            </a:r>
            <a:r>
              <a:rPr lang="en-GB" sz="12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--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grid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2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2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]);</a:t>
            </a:r>
          </a:p>
          <a:p>
            <a:b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free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(res);</a:t>
            </a:r>
          </a:p>
          <a:p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4245329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78AFE66-9730-11DB-F0E6-BC2451BF94D8}"/>
              </a:ext>
            </a:extLst>
          </p:cNvPr>
          <p:cNvSpPr txBox="1"/>
          <p:nvPr/>
        </p:nvSpPr>
        <p:spPr>
          <a:xfrm>
            <a:off x="0" y="181955"/>
            <a:ext cx="6097904" cy="64940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b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fr-F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long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start_time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time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srand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start_time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fr-FR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grid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malloc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sizeof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CELL_COUNT);</a:t>
            </a:r>
          </a:p>
          <a:p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fr-F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i 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i 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CELL_COUNT; i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grid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[i] 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fr-FR" sz="16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fr-FR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first </a:t>
            </a:r>
            <a:r>
              <a:rPr lang="fr-FR" sz="16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grid</a:t>
            </a:r>
            <a:endParaRPr lang="fr-F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printGrid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grid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printStats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grid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wait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(PRINT_INTERVAL);</a:t>
            </a:r>
          </a:p>
          <a:p>
            <a:b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Main </a:t>
            </a:r>
            <a:r>
              <a:rPr lang="fr-FR" sz="16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loop</a:t>
            </a:r>
            <a:endParaRPr lang="fr-F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fr-F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int64_t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gens 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;) {</a:t>
            </a:r>
          </a:p>
          <a:p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Start </a:t>
            </a:r>
            <a:r>
              <a:rPr lang="fr-FR" sz="16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timer</a:t>
            </a:r>
            <a:endParaRPr lang="fr-F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timespec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start, end;</a:t>
            </a:r>
          </a:p>
          <a:p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clock_gettime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(CLOCK_MONOTONIC_RAW, 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start);</a:t>
            </a:r>
          </a:p>
          <a:p>
            <a:b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fr-FR" sz="16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Compute</a:t>
            </a:r>
            <a:r>
              <a:rPr lang="fr-FR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6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next</a:t>
            </a:r>
            <a:r>
              <a:rPr lang="fr-FR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6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grid</a:t>
            </a:r>
            <a:endParaRPr lang="fr-F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nextGeneration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grid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Clear </a:t>
            </a:r>
            <a:r>
              <a:rPr lang="fr-FR" sz="16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previously</a:t>
            </a:r>
            <a:r>
              <a:rPr lang="fr-FR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6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displayed</a:t>
            </a:r>
            <a:r>
              <a:rPr lang="fr-FR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6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grid</a:t>
            </a:r>
            <a:endParaRPr lang="fr-F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fflush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stdout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clearStdout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B832BA-1215-E0CC-3643-78070BB5DAA7}"/>
              </a:ext>
            </a:extLst>
          </p:cNvPr>
          <p:cNvSpPr txBox="1"/>
          <p:nvPr/>
        </p:nvSpPr>
        <p:spPr>
          <a:xfrm>
            <a:off x="6096000" y="797509"/>
            <a:ext cx="6115050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fr-FR" sz="16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fr-FR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6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next</a:t>
            </a:r>
            <a:r>
              <a:rPr lang="fr-FR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6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grid</a:t>
            </a:r>
            <a:endParaRPr lang="fr-F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printGrid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grid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printStats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grid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End </a:t>
            </a:r>
            <a:r>
              <a:rPr lang="fr-FR" sz="16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timer</a:t>
            </a:r>
            <a:endParaRPr lang="fr-F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clock_gettime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(CLOCK_MONOTONIC_RAW, 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end);</a:t>
            </a:r>
          </a:p>
          <a:p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time_spent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fr-F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lang="fr-FR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F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tv_sec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start</a:t>
            </a:r>
            <a:r>
              <a:rPr lang="fr-FR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F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tv_sec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1000000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fr-F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lang="fr-FR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F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tv_nsec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start</a:t>
            </a:r>
            <a:r>
              <a:rPr lang="fr-FR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F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tv_nsec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fr-FR" sz="16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fr-FR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6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debug</a:t>
            </a:r>
            <a:r>
              <a:rPr lang="fr-FR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stats</a:t>
            </a:r>
            <a:endParaRPr lang="fr-F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FR" sz="16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\e</a:t>
            </a:r>
            <a:r>
              <a:rPr lang="fr-F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[0;39mGeneration #</a:t>
            </a:r>
            <a:r>
              <a:rPr lang="fr-F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%ld</a:t>
            </a:r>
            <a:r>
              <a:rPr lang="fr-F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fr-FR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Elapsed</a:t>
            </a:r>
            <a:r>
              <a:rPr lang="fr-F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time: </a:t>
            </a:r>
            <a:r>
              <a:rPr lang="fr-F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%</a:t>
            </a:r>
            <a:r>
              <a:rPr lang="fr-F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ld</a:t>
            </a:r>
            <a:r>
              <a:rPr lang="fr-FR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</a:t>
            </a:r>
            <a:r>
              <a:rPr lang="fr-F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- FPS: </a:t>
            </a:r>
            <a:r>
              <a:rPr lang="fr-F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%2.0f</a:t>
            </a:r>
            <a:r>
              <a:rPr lang="fr-F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fr-FR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Rendered</a:t>
            </a:r>
            <a:r>
              <a:rPr lang="fr-F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in: </a:t>
            </a:r>
            <a:r>
              <a:rPr lang="fr-F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%2.3f</a:t>
            </a:r>
            <a:r>
              <a:rPr lang="fr-F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ms</a:t>
            </a:r>
            <a:r>
              <a:rPr lang="fr-FR" sz="16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\e</a:t>
            </a:r>
            <a:r>
              <a:rPr lang="fr-F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[0m</a:t>
            </a:r>
            <a:r>
              <a:rPr lang="fr-FR" sz="16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fr-F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gens, </a:t>
            </a:r>
            <a:r>
              <a:rPr lang="fr-F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time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start_time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fr-F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)gens 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fr-F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time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start_time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), (</a:t>
            </a:r>
            <a:r>
              <a:rPr lang="fr-F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fr-FR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time_spent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wait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max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(PRINT_INTERVAL 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time_spent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fr-F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b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0386293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4D4677D2-D5AC-4CF9-9EED-2B89D0A1C2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51">
            <a:extLst>
              <a:ext uri="{FF2B5EF4-FFF2-40B4-BE49-F238E27FC236}">
                <a16:creationId xmlns:a16="http://schemas.microsoft.com/office/drawing/2014/main" id="{AF695F69-7001-421E-98A8-E74156934A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Chart, histogram&#10;&#10;Description automatically generated">
            <a:extLst>
              <a:ext uri="{FF2B5EF4-FFF2-40B4-BE49-F238E27FC236}">
                <a16:creationId xmlns:a16="http://schemas.microsoft.com/office/drawing/2014/main" id="{409E7161-89BC-320B-AD99-3E2E3FCF550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781"/>
          <a:stretch/>
        </p:blipFill>
        <p:spPr>
          <a:xfrm>
            <a:off x="6096010" y="10"/>
            <a:ext cx="6095999" cy="6857990"/>
          </a:xfrm>
          <a:custGeom>
            <a:avLst/>
            <a:gdLst/>
            <a:ahLst/>
            <a:cxnLst/>
            <a:rect l="l" t="t" r="r" b="b"/>
            <a:pathLst>
              <a:path w="6095999" h="6858000">
                <a:moveTo>
                  <a:pt x="0" y="0"/>
                </a:moveTo>
                <a:lnTo>
                  <a:pt x="6095999" y="0"/>
                </a:lnTo>
                <a:lnTo>
                  <a:pt x="6095999" y="6858000"/>
                </a:lnTo>
                <a:lnTo>
                  <a:pt x="0" y="6858000"/>
                </a:lnTo>
                <a:lnTo>
                  <a:pt x="0" y="6857999"/>
                </a:lnTo>
                <a:lnTo>
                  <a:pt x="4220980" y="6857999"/>
                </a:lnTo>
                <a:lnTo>
                  <a:pt x="4213164" y="6851010"/>
                </a:lnTo>
                <a:cubicBezTo>
                  <a:pt x="4181666" y="6825777"/>
                  <a:pt x="4066661" y="6744343"/>
                  <a:pt x="4062999" y="6737842"/>
                </a:cubicBezTo>
                <a:cubicBezTo>
                  <a:pt x="4024279" y="6693220"/>
                  <a:pt x="4060463" y="6731339"/>
                  <a:pt x="3994350" y="6686435"/>
                </a:cubicBezTo>
                <a:cubicBezTo>
                  <a:pt x="3947033" y="6670674"/>
                  <a:pt x="3899856" y="6566625"/>
                  <a:pt x="3859426" y="6512643"/>
                </a:cubicBezTo>
                <a:cubicBezTo>
                  <a:pt x="3843619" y="6494605"/>
                  <a:pt x="3819111" y="6476220"/>
                  <a:pt x="3795266" y="6469055"/>
                </a:cubicBezTo>
                <a:cubicBezTo>
                  <a:pt x="3772240" y="6479507"/>
                  <a:pt x="3769424" y="6446115"/>
                  <a:pt x="3752228" y="6440526"/>
                </a:cubicBezTo>
                <a:cubicBezTo>
                  <a:pt x="3742060" y="6447641"/>
                  <a:pt x="3719048" y="6424775"/>
                  <a:pt x="3716355" y="6414007"/>
                </a:cubicBezTo>
                <a:cubicBezTo>
                  <a:pt x="3729286" y="6392352"/>
                  <a:pt x="3629924" y="6387100"/>
                  <a:pt x="3629916" y="6370687"/>
                </a:cubicBezTo>
                <a:cubicBezTo>
                  <a:pt x="3600280" y="6362353"/>
                  <a:pt x="3495200" y="6368444"/>
                  <a:pt x="3479034" y="6339494"/>
                </a:cubicBezTo>
                <a:cubicBezTo>
                  <a:pt x="3420435" y="6317314"/>
                  <a:pt x="3345614" y="6290932"/>
                  <a:pt x="3319627" y="6285893"/>
                </a:cubicBezTo>
                <a:cubicBezTo>
                  <a:pt x="3282294" y="6327705"/>
                  <a:pt x="3185936" y="6185255"/>
                  <a:pt x="3075494" y="6164273"/>
                </a:cubicBezTo>
                <a:cubicBezTo>
                  <a:pt x="3059427" y="6166243"/>
                  <a:pt x="3051440" y="6164859"/>
                  <a:pt x="3050019" y="6153683"/>
                </a:cubicBezTo>
                <a:cubicBezTo>
                  <a:pt x="3016030" y="6146243"/>
                  <a:pt x="2991340" y="6114870"/>
                  <a:pt x="2963636" y="6123708"/>
                </a:cubicBezTo>
                <a:cubicBezTo>
                  <a:pt x="2928425" y="6105855"/>
                  <a:pt x="2947049" y="6092097"/>
                  <a:pt x="2914912" y="6078439"/>
                </a:cubicBezTo>
                <a:lnTo>
                  <a:pt x="2770812" y="6041758"/>
                </a:lnTo>
                <a:cubicBezTo>
                  <a:pt x="2750466" y="6034724"/>
                  <a:pt x="2729222" y="6014032"/>
                  <a:pt x="2708585" y="6007728"/>
                </a:cubicBezTo>
                <a:lnTo>
                  <a:pt x="2687072" y="6003931"/>
                </a:lnTo>
                <a:lnTo>
                  <a:pt x="2674457" y="5991515"/>
                </a:lnTo>
                <a:cubicBezTo>
                  <a:pt x="2668773" y="5988707"/>
                  <a:pt x="2661696" y="5988167"/>
                  <a:pt x="2652298" y="5991525"/>
                </a:cubicBezTo>
                <a:cubicBezTo>
                  <a:pt x="2634345" y="5986939"/>
                  <a:pt x="2583809" y="5969299"/>
                  <a:pt x="2566743" y="5963996"/>
                </a:cubicBezTo>
                <a:lnTo>
                  <a:pt x="2549903" y="5959709"/>
                </a:lnTo>
                <a:lnTo>
                  <a:pt x="2542177" y="5951723"/>
                </a:lnTo>
                <a:cubicBezTo>
                  <a:pt x="2529898" y="5945994"/>
                  <a:pt x="2498812" y="5935402"/>
                  <a:pt x="2476225" y="5925338"/>
                </a:cubicBezTo>
                <a:cubicBezTo>
                  <a:pt x="2457810" y="5911056"/>
                  <a:pt x="2433846" y="5899348"/>
                  <a:pt x="2406656" y="5891344"/>
                </a:cubicBezTo>
                <a:cubicBezTo>
                  <a:pt x="2400991" y="5896275"/>
                  <a:pt x="2393612" y="5885783"/>
                  <a:pt x="2389160" y="5883030"/>
                </a:cubicBezTo>
                <a:cubicBezTo>
                  <a:pt x="2387458" y="5886701"/>
                  <a:pt x="2375233" y="5885881"/>
                  <a:pt x="2372540" y="5881920"/>
                </a:cubicBezTo>
                <a:cubicBezTo>
                  <a:pt x="2293168" y="5849488"/>
                  <a:pt x="2325743" y="5894734"/>
                  <a:pt x="2283811" y="5862541"/>
                </a:cubicBezTo>
                <a:cubicBezTo>
                  <a:pt x="2275730" y="5859531"/>
                  <a:pt x="2268484" y="5859925"/>
                  <a:pt x="2261759" y="5861764"/>
                </a:cubicBezTo>
                <a:lnTo>
                  <a:pt x="2219265" y="5849327"/>
                </a:lnTo>
                <a:cubicBezTo>
                  <a:pt x="2203078" y="5842651"/>
                  <a:pt x="2185672" y="5837119"/>
                  <a:pt x="2167456" y="5832891"/>
                </a:cubicBezTo>
                <a:cubicBezTo>
                  <a:pt x="2161387" y="5839963"/>
                  <a:pt x="2149583" y="5826532"/>
                  <a:pt x="2143288" y="5823218"/>
                </a:cubicBezTo>
                <a:cubicBezTo>
                  <a:pt x="2141966" y="5828274"/>
                  <a:pt x="2126227" y="5828196"/>
                  <a:pt x="2121889" y="5823116"/>
                </a:cubicBezTo>
                <a:cubicBezTo>
                  <a:pt x="2013448" y="5786297"/>
                  <a:pt x="2065303" y="5844161"/>
                  <a:pt x="2004548" y="5804552"/>
                </a:cubicBezTo>
                <a:cubicBezTo>
                  <a:pt x="1993575" y="5801194"/>
                  <a:pt x="1984449" y="5802325"/>
                  <a:pt x="1976317" y="5805346"/>
                </a:cubicBezTo>
                <a:lnTo>
                  <a:pt x="1960968" y="5813703"/>
                </a:lnTo>
                <a:lnTo>
                  <a:pt x="1951886" y="5808313"/>
                </a:lnTo>
                <a:cubicBezTo>
                  <a:pt x="1914205" y="5801767"/>
                  <a:pt x="1900427" y="5810657"/>
                  <a:pt x="1881129" y="5796205"/>
                </a:cubicBezTo>
                <a:cubicBezTo>
                  <a:pt x="1847467" y="5788576"/>
                  <a:pt x="1808824" y="5783942"/>
                  <a:pt x="1778393" y="5776687"/>
                </a:cubicBezTo>
                <a:cubicBezTo>
                  <a:pt x="1764338" y="5756704"/>
                  <a:pt x="1721542" y="5761928"/>
                  <a:pt x="1698544" y="5752677"/>
                </a:cubicBezTo>
                <a:cubicBezTo>
                  <a:pt x="1688689" y="5744367"/>
                  <a:pt x="1680710" y="5741898"/>
                  <a:pt x="1667763" y="5746936"/>
                </a:cubicBezTo>
                <a:cubicBezTo>
                  <a:pt x="1622782" y="5706970"/>
                  <a:pt x="1636232" y="5740258"/>
                  <a:pt x="1589890" y="5720079"/>
                </a:cubicBezTo>
                <a:cubicBezTo>
                  <a:pt x="1550522" y="5700408"/>
                  <a:pt x="1504390" y="5684235"/>
                  <a:pt x="1470745" y="5647268"/>
                </a:cubicBezTo>
                <a:cubicBezTo>
                  <a:pt x="1465307" y="5637473"/>
                  <a:pt x="1447590" y="5631171"/>
                  <a:pt x="1431171" y="5633192"/>
                </a:cubicBezTo>
                <a:cubicBezTo>
                  <a:pt x="1428344" y="5633540"/>
                  <a:pt x="1425665" y="5634127"/>
                  <a:pt x="1423215" y="5634934"/>
                </a:cubicBezTo>
                <a:cubicBezTo>
                  <a:pt x="1404063" y="5609561"/>
                  <a:pt x="1384477" y="5616951"/>
                  <a:pt x="1377158" y="5600720"/>
                </a:cubicBezTo>
                <a:cubicBezTo>
                  <a:pt x="1337416" y="5587406"/>
                  <a:pt x="1299119" y="5594952"/>
                  <a:pt x="1292001" y="5580595"/>
                </a:cubicBezTo>
                <a:cubicBezTo>
                  <a:pt x="1270404" y="5577445"/>
                  <a:pt x="1236263" y="5586393"/>
                  <a:pt x="1224877" y="5570207"/>
                </a:cubicBezTo>
                <a:cubicBezTo>
                  <a:pt x="1218892" y="5580643"/>
                  <a:pt x="1203320" y="5557444"/>
                  <a:pt x="1188481" y="5562311"/>
                </a:cubicBezTo>
                <a:cubicBezTo>
                  <a:pt x="1177571" y="5566931"/>
                  <a:pt x="1170302" y="5560971"/>
                  <a:pt x="1160620" y="5558862"/>
                </a:cubicBezTo>
                <a:cubicBezTo>
                  <a:pt x="1146504" y="5561577"/>
                  <a:pt x="1106544" y="5545833"/>
                  <a:pt x="1097113" y="5537725"/>
                </a:cubicBezTo>
                <a:cubicBezTo>
                  <a:pt x="1076260" y="5511528"/>
                  <a:pt x="1012618" y="5517876"/>
                  <a:pt x="994944" y="5497522"/>
                </a:cubicBezTo>
                <a:cubicBezTo>
                  <a:pt x="987638" y="5493756"/>
                  <a:pt x="980141" y="5491480"/>
                  <a:pt x="972567" y="5490138"/>
                </a:cubicBezTo>
                <a:lnTo>
                  <a:pt x="927036" y="5488921"/>
                </a:lnTo>
                <a:lnTo>
                  <a:pt x="905198" y="5488488"/>
                </a:lnTo>
                <a:cubicBezTo>
                  <a:pt x="920127" y="5466532"/>
                  <a:pt x="847550" y="5479119"/>
                  <a:pt x="871473" y="5463326"/>
                </a:cubicBezTo>
                <a:cubicBezTo>
                  <a:pt x="835241" y="5455796"/>
                  <a:pt x="824844" y="5441869"/>
                  <a:pt x="787335" y="5431076"/>
                </a:cubicBezTo>
                <a:lnTo>
                  <a:pt x="646418" y="5398569"/>
                </a:lnTo>
                <a:cubicBezTo>
                  <a:pt x="594533" y="5378172"/>
                  <a:pt x="569175" y="5376706"/>
                  <a:pt x="522316" y="5365133"/>
                </a:cubicBezTo>
                <a:cubicBezTo>
                  <a:pt x="485699" y="5316148"/>
                  <a:pt x="451396" y="5327743"/>
                  <a:pt x="425051" y="5295085"/>
                </a:cubicBezTo>
                <a:cubicBezTo>
                  <a:pt x="373115" y="5280721"/>
                  <a:pt x="376598" y="5265782"/>
                  <a:pt x="318461" y="5265657"/>
                </a:cubicBezTo>
                <a:lnTo>
                  <a:pt x="266536" y="5232252"/>
                </a:lnTo>
                <a:cubicBezTo>
                  <a:pt x="254867" y="5225616"/>
                  <a:pt x="251642" y="5227516"/>
                  <a:pt x="248444" y="5225838"/>
                </a:cubicBezTo>
                <a:lnTo>
                  <a:pt x="247345" y="5222181"/>
                </a:lnTo>
                <a:lnTo>
                  <a:pt x="237345" y="5217023"/>
                </a:lnTo>
                <a:lnTo>
                  <a:pt x="219603" y="5204977"/>
                </a:lnTo>
                <a:lnTo>
                  <a:pt x="214443" y="5204489"/>
                </a:lnTo>
                <a:lnTo>
                  <a:pt x="184816" y="5189073"/>
                </a:lnTo>
                <a:lnTo>
                  <a:pt x="183534" y="5189699"/>
                </a:lnTo>
                <a:cubicBezTo>
                  <a:pt x="179981" y="5190754"/>
                  <a:pt x="176085" y="5190869"/>
                  <a:pt x="171363" y="5189023"/>
                </a:cubicBezTo>
                <a:cubicBezTo>
                  <a:pt x="165797" y="5204157"/>
                  <a:pt x="163531" y="5192594"/>
                  <a:pt x="150096" y="5185813"/>
                </a:cubicBezTo>
                <a:lnTo>
                  <a:pt x="59253" y="5172817"/>
                </a:lnTo>
                <a:lnTo>
                  <a:pt x="52526" y="5170052"/>
                </a:lnTo>
                <a:lnTo>
                  <a:pt x="52188" y="5170183"/>
                </a:lnTo>
                <a:cubicBezTo>
                  <a:pt x="50293" y="5169980"/>
                  <a:pt x="47917" y="5169219"/>
                  <a:pt x="44687" y="5167637"/>
                </a:cubicBezTo>
                <a:lnTo>
                  <a:pt x="40261" y="5165012"/>
                </a:lnTo>
                <a:lnTo>
                  <a:pt x="27209" y="5159648"/>
                </a:lnTo>
                <a:lnTo>
                  <a:pt x="21368" y="5159036"/>
                </a:lnTo>
                <a:lnTo>
                  <a:pt x="0" y="5158850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23F938-44A0-4849-942A-9147411EC8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698" y="5522288"/>
            <a:ext cx="6931319" cy="972274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fr-FR" sz="40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Book Antiqua" panose="02040602050305030304" pitchFamily="18" charset="0"/>
              </a:rPr>
              <a:t>Les </a:t>
            </a:r>
            <a:r>
              <a:rPr lang="fr-FR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Book Antiqua" panose="02040602050305030304" pitchFamily="18" charset="0"/>
              </a:rPr>
              <a:t>a</a:t>
            </a:r>
            <a:r>
              <a:rPr lang="fr-FR" sz="40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Book Antiqua" panose="02040602050305030304" pitchFamily="18" charset="0"/>
              </a:rPr>
              <a:t>utomates cellulaires</a:t>
            </a:r>
            <a:r>
              <a:rPr lang="fr-FR" sz="40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masis MT Pro" panose="02040504050005020304" pitchFamily="18" charset="0"/>
              </a:rPr>
              <a:t>:</a:t>
            </a:r>
            <a:br>
              <a:rPr lang="fr-FR" sz="40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masis MT Pro" panose="02040504050005020304" pitchFamily="18" charset="0"/>
              </a:rPr>
            </a:br>
            <a:r>
              <a:rPr lang="fr-FR" sz="28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Book Antiqua" panose="02040602050305030304" pitchFamily="18" charset="0"/>
              </a:rPr>
              <a:t>D’accord, mais pourquoi ?</a:t>
            </a:r>
            <a:endParaRPr lang="fr-FR" sz="4000" kern="1200" dirty="0">
              <a:solidFill>
                <a:schemeClr val="tx1">
                  <a:lumMod val="85000"/>
                  <a:lumOff val="15000"/>
                </a:schemeClr>
              </a:solidFill>
              <a:latin typeface="Book Antiqua" panose="02040602050305030304" pitchFamily="18" charset="0"/>
            </a:endParaRPr>
          </a:p>
        </p:txBody>
      </p:sp>
      <p:pic>
        <p:nvPicPr>
          <p:cNvPr id="5" name="Content Placeholder 4" descr="A person in a suit&#10;&#10;Description automatically generated with medium confidence">
            <a:extLst>
              <a:ext uri="{FF2B5EF4-FFF2-40B4-BE49-F238E27FC236}">
                <a16:creationId xmlns:a16="http://schemas.microsoft.com/office/drawing/2014/main" id="{2E368277-873F-6B4D-FA21-D2E7A81FDB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82" r="1" b="1"/>
          <a:stretch/>
        </p:blipFill>
        <p:spPr>
          <a:xfrm>
            <a:off x="-5388" y="10"/>
            <a:ext cx="6169518" cy="5158840"/>
          </a:xfrm>
          <a:custGeom>
            <a:avLst/>
            <a:gdLst/>
            <a:ahLst/>
            <a:cxnLst/>
            <a:rect l="l" t="t" r="r" b="b"/>
            <a:pathLst>
              <a:path w="6096000" h="5158850">
                <a:moveTo>
                  <a:pt x="0" y="0"/>
                </a:moveTo>
                <a:lnTo>
                  <a:pt x="6096000" y="0"/>
                </a:lnTo>
                <a:lnTo>
                  <a:pt x="6096000" y="5158850"/>
                </a:lnTo>
                <a:lnTo>
                  <a:pt x="5957305" y="5157644"/>
                </a:lnTo>
                <a:cubicBezTo>
                  <a:pt x="5920540" y="5151975"/>
                  <a:pt x="5887096" y="5153588"/>
                  <a:pt x="5857259" y="5143603"/>
                </a:cubicBezTo>
                <a:cubicBezTo>
                  <a:pt x="5843335" y="5146861"/>
                  <a:pt x="5830921" y="5147051"/>
                  <a:pt x="5821375" y="5137142"/>
                </a:cubicBezTo>
                <a:cubicBezTo>
                  <a:pt x="5786501" y="5134144"/>
                  <a:pt x="5775399" y="5144200"/>
                  <a:pt x="5755916" y="5131695"/>
                </a:cubicBezTo>
                <a:cubicBezTo>
                  <a:pt x="5732132" y="5146996"/>
                  <a:pt x="5732735" y="5139753"/>
                  <a:pt x="5725007" y="5132964"/>
                </a:cubicBezTo>
                <a:lnTo>
                  <a:pt x="5723810" y="5132374"/>
                </a:lnTo>
                <a:lnTo>
                  <a:pt x="5720531" y="5134578"/>
                </a:lnTo>
                <a:lnTo>
                  <a:pt x="5714795" y="5134902"/>
                </a:lnTo>
                <a:lnTo>
                  <a:pt x="5700142" y="5131655"/>
                </a:lnTo>
                <a:lnTo>
                  <a:pt x="5694799" y="5129754"/>
                </a:lnTo>
                <a:cubicBezTo>
                  <a:pt x="5691058" y="5128696"/>
                  <a:pt x="5688491" y="5128320"/>
                  <a:pt x="5686627" y="5128420"/>
                </a:cubicBezTo>
                <a:lnTo>
                  <a:pt x="5686371" y="5128603"/>
                </a:lnTo>
                <a:lnTo>
                  <a:pt x="5678819" y="5126929"/>
                </a:lnTo>
                <a:cubicBezTo>
                  <a:pt x="5666199" y="5123608"/>
                  <a:pt x="5654035" y="5119908"/>
                  <a:pt x="5642547" y="5116000"/>
                </a:cubicBezTo>
                <a:cubicBezTo>
                  <a:pt x="5629445" y="5126457"/>
                  <a:pt x="5588783" y="5104807"/>
                  <a:pt x="5587979" y="5128480"/>
                </a:cubicBezTo>
                <a:cubicBezTo>
                  <a:pt x="5572317" y="5123886"/>
                  <a:pt x="5564904" y="5112774"/>
                  <a:pt x="5566635" y="5128675"/>
                </a:cubicBezTo>
                <a:cubicBezTo>
                  <a:pt x="5561375" y="5127594"/>
                  <a:pt x="5557787" y="5128327"/>
                  <a:pt x="5554953" y="5129937"/>
                </a:cubicBezTo>
                <a:lnTo>
                  <a:pt x="5554039" y="5130763"/>
                </a:lnTo>
                <a:lnTo>
                  <a:pt x="5514254" y="5120517"/>
                </a:lnTo>
                <a:lnTo>
                  <a:pt x="5492156" y="5111382"/>
                </a:lnTo>
                <a:lnTo>
                  <a:pt x="5480446" y="5107855"/>
                </a:lnTo>
                <a:lnTo>
                  <a:pt x="5477744" y="5104402"/>
                </a:lnTo>
                <a:cubicBezTo>
                  <a:pt x="5474490" y="5102038"/>
                  <a:pt x="5469391" y="5100405"/>
                  <a:pt x="5460150" y="5100442"/>
                </a:cubicBezTo>
                <a:lnTo>
                  <a:pt x="5457901" y="5100914"/>
                </a:lnTo>
                <a:lnTo>
                  <a:pt x="5444243" y="5094201"/>
                </a:lnTo>
                <a:cubicBezTo>
                  <a:pt x="5439994" y="5091441"/>
                  <a:pt x="5436419" y="5088231"/>
                  <a:pt x="5433825" y="5084410"/>
                </a:cubicBezTo>
                <a:cubicBezTo>
                  <a:pt x="5379443" y="5093528"/>
                  <a:pt x="5336110" y="5069767"/>
                  <a:pt x="5280996" y="5063773"/>
                </a:cubicBezTo>
                <a:cubicBezTo>
                  <a:pt x="5250806" y="5055129"/>
                  <a:pt x="5168599" y="5059471"/>
                  <a:pt x="5161582" y="5030966"/>
                </a:cubicBezTo>
                <a:cubicBezTo>
                  <a:pt x="5121870" y="5022662"/>
                  <a:pt x="5095637" y="5020496"/>
                  <a:pt x="5042717" y="5013952"/>
                </a:cubicBezTo>
                <a:cubicBezTo>
                  <a:pt x="4991136" y="4983679"/>
                  <a:pt x="4902283" y="4990567"/>
                  <a:pt x="4840514" y="4970468"/>
                </a:cubicBezTo>
                <a:cubicBezTo>
                  <a:pt x="4799904" y="4987615"/>
                  <a:pt x="4824087" y="4969531"/>
                  <a:pt x="4786778" y="4967817"/>
                </a:cubicBezTo>
                <a:cubicBezTo>
                  <a:pt x="4801901" y="4948343"/>
                  <a:pt x="4739845" y="4972374"/>
                  <a:pt x="4743741" y="4948216"/>
                </a:cubicBezTo>
                <a:cubicBezTo>
                  <a:pt x="4736829" y="4948670"/>
                  <a:pt x="4730010" y="4949869"/>
                  <a:pt x="4723136" y="4951257"/>
                </a:cubicBezTo>
                <a:lnTo>
                  <a:pt x="4719535" y="4951970"/>
                </a:lnTo>
                <a:lnTo>
                  <a:pt x="4706143" y="4950704"/>
                </a:lnTo>
                <a:lnTo>
                  <a:pt x="4701098" y="4955500"/>
                </a:lnTo>
                <a:lnTo>
                  <a:pt x="4680034" y="4957289"/>
                </a:lnTo>
                <a:cubicBezTo>
                  <a:pt x="4672339" y="4957161"/>
                  <a:pt x="4664292" y="4956094"/>
                  <a:pt x="4655741" y="4953520"/>
                </a:cubicBezTo>
                <a:cubicBezTo>
                  <a:pt x="4636359" y="4940479"/>
                  <a:pt x="4599701" y="4946454"/>
                  <a:pt x="4569298" y="4940691"/>
                </a:cubicBezTo>
                <a:lnTo>
                  <a:pt x="4555978" y="4935439"/>
                </a:lnTo>
                <a:lnTo>
                  <a:pt x="4508950" y="4932725"/>
                </a:lnTo>
                <a:cubicBezTo>
                  <a:pt x="4495669" y="4931511"/>
                  <a:pt x="4482007" y="4929765"/>
                  <a:pt x="4467838" y="4927057"/>
                </a:cubicBezTo>
                <a:lnTo>
                  <a:pt x="4441949" y="4920349"/>
                </a:lnTo>
                <a:lnTo>
                  <a:pt x="4394719" y="4912853"/>
                </a:lnTo>
                <a:lnTo>
                  <a:pt x="4356810" y="4916186"/>
                </a:lnTo>
                <a:lnTo>
                  <a:pt x="4222145" y="4920166"/>
                </a:lnTo>
                <a:cubicBezTo>
                  <a:pt x="4202488" y="4924963"/>
                  <a:pt x="4184742" y="4944595"/>
                  <a:pt x="4160481" y="4934555"/>
                </a:cubicBezTo>
                <a:cubicBezTo>
                  <a:pt x="4165854" y="4945670"/>
                  <a:pt x="4131661" y="4931019"/>
                  <a:pt x="4124879" y="4940397"/>
                </a:cubicBezTo>
                <a:cubicBezTo>
                  <a:pt x="4120895" y="4948198"/>
                  <a:pt x="4109593" y="4945570"/>
                  <a:pt x="4100114" y="4947117"/>
                </a:cubicBezTo>
                <a:cubicBezTo>
                  <a:pt x="4091835" y="4954382"/>
                  <a:pt x="4045978" y="4954676"/>
                  <a:pt x="4030957" y="4950944"/>
                </a:cubicBezTo>
                <a:cubicBezTo>
                  <a:pt x="3989825" y="4935537"/>
                  <a:pt x="3946860" y="4963196"/>
                  <a:pt x="3913764" y="4951738"/>
                </a:cubicBezTo>
                <a:cubicBezTo>
                  <a:pt x="3904534" y="4951024"/>
                  <a:pt x="3896577" y="4951663"/>
                  <a:pt x="3889457" y="4953140"/>
                </a:cubicBezTo>
                <a:lnTo>
                  <a:pt x="3871115" y="4959252"/>
                </a:lnTo>
                <a:lnTo>
                  <a:pt x="3869086" y="4964946"/>
                </a:lnTo>
                <a:lnTo>
                  <a:pt x="3856124" y="4966504"/>
                </a:lnTo>
                <a:lnTo>
                  <a:pt x="3835967" y="4975175"/>
                </a:lnTo>
                <a:cubicBezTo>
                  <a:pt x="3826465" y="4950975"/>
                  <a:pt x="3782586" y="4987146"/>
                  <a:pt x="3785910" y="4965148"/>
                </a:cubicBezTo>
                <a:cubicBezTo>
                  <a:pt x="3750785" y="4971249"/>
                  <a:pt x="3699033" y="4952693"/>
                  <a:pt x="3671085" y="4977741"/>
                </a:cubicBezTo>
                <a:cubicBezTo>
                  <a:pt x="3621255" y="4982620"/>
                  <a:pt x="3562637" y="4994206"/>
                  <a:pt x="3486928" y="4994420"/>
                </a:cubicBezTo>
                <a:cubicBezTo>
                  <a:pt x="3446030" y="4994640"/>
                  <a:pt x="3343460" y="4976299"/>
                  <a:pt x="3280956" y="4975036"/>
                </a:cubicBezTo>
                <a:cubicBezTo>
                  <a:pt x="3227193" y="4980695"/>
                  <a:pt x="3256481" y="4973778"/>
                  <a:pt x="3211563" y="4993919"/>
                </a:cubicBezTo>
                <a:cubicBezTo>
                  <a:pt x="3207119" y="4990757"/>
                  <a:pt x="3170070" y="4988394"/>
                  <a:pt x="3164681" y="4986606"/>
                </a:cubicBezTo>
                <a:lnTo>
                  <a:pt x="3127171" y="4979411"/>
                </a:lnTo>
                <a:lnTo>
                  <a:pt x="3096889" y="4976795"/>
                </a:lnTo>
                <a:cubicBezTo>
                  <a:pt x="3088441" y="4978753"/>
                  <a:pt x="3082883" y="4978233"/>
                  <a:pt x="3078620" y="4976620"/>
                </a:cubicBezTo>
                <a:lnTo>
                  <a:pt x="3074275" y="4973840"/>
                </a:lnTo>
                <a:lnTo>
                  <a:pt x="3036436" y="4968613"/>
                </a:lnTo>
                <a:lnTo>
                  <a:pt x="3031995" y="4969990"/>
                </a:lnTo>
                <a:lnTo>
                  <a:pt x="2994028" y="4967956"/>
                </a:lnTo>
                <a:cubicBezTo>
                  <a:pt x="2992299" y="4970105"/>
                  <a:pt x="2989407" y="4971561"/>
                  <a:pt x="2984001" y="4971609"/>
                </a:cubicBezTo>
                <a:cubicBezTo>
                  <a:pt x="2994191" y="4986644"/>
                  <a:pt x="2981386" y="4977427"/>
                  <a:pt x="2964542" y="4976237"/>
                </a:cubicBezTo>
                <a:cubicBezTo>
                  <a:pt x="2976613" y="4999323"/>
                  <a:pt x="2927627" y="4986817"/>
                  <a:pt x="2921274" y="4999668"/>
                </a:cubicBezTo>
                <a:cubicBezTo>
                  <a:pt x="2908629" y="4998274"/>
                  <a:pt x="2895476" y="4997220"/>
                  <a:pt x="2882111" y="4996632"/>
                </a:cubicBezTo>
                <a:lnTo>
                  <a:pt x="2874282" y="4996582"/>
                </a:lnTo>
                <a:cubicBezTo>
                  <a:pt x="2874237" y="4996658"/>
                  <a:pt x="2874193" y="4996735"/>
                  <a:pt x="2874147" y="4996812"/>
                </a:cubicBezTo>
                <a:cubicBezTo>
                  <a:pt x="2872492" y="4997296"/>
                  <a:pt x="2869935" y="4997466"/>
                  <a:pt x="2865932" y="4997221"/>
                </a:cubicBezTo>
                <a:lnTo>
                  <a:pt x="2860008" y="4996489"/>
                </a:lnTo>
                <a:lnTo>
                  <a:pt x="2844819" y="4996392"/>
                </a:lnTo>
                <a:lnTo>
                  <a:pt x="2839735" y="4997900"/>
                </a:lnTo>
                <a:lnTo>
                  <a:pt x="2837922" y="5000718"/>
                </a:lnTo>
                <a:lnTo>
                  <a:pt x="2836507" y="5000394"/>
                </a:lnTo>
                <a:cubicBezTo>
                  <a:pt x="2825749" y="4995427"/>
                  <a:pt x="2822382" y="4988291"/>
                  <a:pt x="2808859" y="5008050"/>
                </a:cubicBezTo>
                <a:cubicBezTo>
                  <a:pt x="2784233" y="4999995"/>
                  <a:pt x="2779499" y="5012041"/>
                  <a:pt x="2745907" y="5016391"/>
                </a:cubicBezTo>
                <a:cubicBezTo>
                  <a:pt x="2731796" y="5008784"/>
                  <a:pt x="2720518" y="5011549"/>
                  <a:pt x="2709519" y="5017601"/>
                </a:cubicBezTo>
                <a:cubicBezTo>
                  <a:pt x="2676766" y="5014138"/>
                  <a:pt x="2646981" y="5022656"/>
                  <a:pt x="2610212" y="5024813"/>
                </a:cubicBezTo>
                <a:cubicBezTo>
                  <a:pt x="2570359" y="5014992"/>
                  <a:pt x="2550109" y="5032793"/>
                  <a:pt x="2510814" y="5035020"/>
                </a:cubicBezTo>
                <a:cubicBezTo>
                  <a:pt x="2476639" y="5017991"/>
                  <a:pt x="2482834" y="5049980"/>
                  <a:pt x="2462736" y="5056754"/>
                </a:cubicBezTo>
                <a:lnTo>
                  <a:pt x="2457050" y="5057379"/>
                </a:lnTo>
                <a:lnTo>
                  <a:pt x="2442184" y="5054901"/>
                </a:lnTo>
                <a:lnTo>
                  <a:pt x="2436703" y="5053277"/>
                </a:lnTo>
                <a:cubicBezTo>
                  <a:pt x="2432888" y="5052418"/>
                  <a:pt x="2430299" y="5052175"/>
                  <a:pt x="2428451" y="5052373"/>
                </a:cubicBezTo>
                <a:lnTo>
                  <a:pt x="2420551" y="5051292"/>
                </a:lnTo>
                <a:cubicBezTo>
                  <a:pt x="2407700" y="5048633"/>
                  <a:pt x="2395274" y="5045570"/>
                  <a:pt x="2383501" y="5042264"/>
                </a:cubicBezTo>
                <a:cubicBezTo>
                  <a:pt x="2362992" y="5043848"/>
                  <a:pt x="2317884" y="5059023"/>
                  <a:pt x="2297493" y="5060796"/>
                </a:cubicBezTo>
                <a:lnTo>
                  <a:pt x="2261156" y="5052905"/>
                </a:lnTo>
                <a:lnTo>
                  <a:pt x="2200581" y="5036274"/>
                </a:lnTo>
                <a:lnTo>
                  <a:pt x="2198380" y="5036861"/>
                </a:lnTo>
                <a:lnTo>
                  <a:pt x="2116066" y="5030866"/>
                </a:lnTo>
                <a:cubicBezTo>
                  <a:pt x="2111600" y="5028328"/>
                  <a:pt x="2059664" y="5017338"/>
                  <a:pt x="2056754" y="5013653"/>
                </a:cubicBezTo>
                <a:cubicBezTo>
                  <a:pt x="2003393" y="5025622"/>
                  <a:pt x="1998298" y="5020073"/>
                  <a:pt x="1942916" y="5016969"/>
                </a:cubicBezTo>
                <a:cubicBezTo>
                  <a:pt x="1882138" y="5005950"/>
                  <a:pt x="1836966" y="4987831"/>
                  <a:pt x="1796717" y="4981610"/>
                </a:cubicBezTo>
                <a:cubicBezTo>
                  <a:pt x="1724075" y="4970499"/>
                  <a:pt x="1636218" y="4947449"/>
                  <a:pt x="1583222" y="4942334"/>
                </a:cubicBezTo>
                <a:cubicBezTo>
                  <a:pt x="1544265" y="4961611"/>
                  <a:pt x="1556109" y="4938719"/>
                  <a:pt x="1518821" y="4938963"/>
                </a:cubicBezTo>
                <a:cubicBezTo>
                  <a:pt x="1497291" y="4936197"/>
                  <a:pt x="1483221" y="4927794"/>
                  <a:pt x="1471837" y="4925740"/>
                </a:cubicBezTo>
                <a:lnTo>
                  <a:pt x="1450515" y="4926642"/>
                </a:lnTo>
                <a:lnTo>
                  <a:pt x="1437078" y="4926078"/>
                </a:lnTo>
                <a:lnTo>
                  <a:pt x="1432462" y="4931139"/>
                </a:lnTo>
                <a:lnTo>
                  <a:pt x="1411645" y="4934032"/>
                </a:lnTo>
                <a:cubicBezTo>
                  <a:pt x="1384856" y="4931153"/>
                  <a:pt x="1306656" y="4918434"/>
                  <a:pt x="1271729" y="4913863"/>
                </a:cubicBezTo>
                <a:cubicBezTo>
                  <a:pt x="1258697" y="4907976"/>
                  <a:pt x="1213546" y="4901042"/>
                  <a:pt x="1202076" y="4906608"/>
                </a:cubicBezTo>
                <a:cubicBezTo>
                  <a:pt x="1192059" y="4906580"/>
                  <a:pt x="1182171" y="4902320"/>
                  <a:pt x="1174670" y="4909064"/>
                </a:cubicBezTo>
                <a:cubicBezTo>
                  <a:pt x="1163701" y="4916862"/>
                  <a:pt x="1136874" y="4897641"/>
                  <a:pt x="1137035" y="4908989"/>
                </a:cubicBezTo>
                <a:cubicBezTo>
                  <a:pt x="1117838" y="4895687"/>
                  <a:pt x="1091386" y="4911450"/>
                  <a:pt x="1069882" y="4912892"/>
                </a:cubicBezTo>
                <a:cubicBezTo>
                  <a:pt x="1055589" y="4900472"/>
                  <a:pt x="1024570" y="4915744"/>
                  <a:pt x="980935" y="4911119"/>
                </a:cubicBezTo>
                <a:cubicBezTo>
                  <a:pt x="947614" y="4906556"/>
                  <a:pt x="913224" y="4897403"/>
                  <a:pt x="869960" y="4885518"/>
                </a:cubicBezTo>
                <a:cubicBezTo>
                  <a:pt x="819114" y="4856727"/>
                  <a:pt x="768074" y="4850663"/>
                  <a:pt x="721345" y="4839806"/>
                </a:cubicBezTo>
                <a:cubicBezTo>
                  <a:pt x="667944" y="4829906"/>
                  <a:pt x="698286" y="4859338"/>
                  <a:pt x="635428" y="4830000"/>
                </a:cubicBezTo>
                <a:cubicBezTo>
                  <a:pt x="626286" y="4837571"/>
                  <a:pt x="617638" y="4836842"/>
                  <a:pt x="604106" y="4830842"/>
                </a:cubicBezTo>
                <a:cubicBezTo>
                  <a:pt x="583276" y="4833091"/>
                  <a:pt x="539859" y="4845979"/>
                  <a:pt x="510451" y="4843485"/>
                </a:cubicBezTo>
                <a:cubicBezTo>
                  <a:pt x="489781" y="4840800"/>
                  <a:pt x="443867" y="4818678"/>
                  <a:pt x="427656" y="4815877"/>
                </a:cubicBezTo>
                <a:cubicBezTo>
                  <a:pt x="424088" y="4817297"/>
                  <a:pt x="419580" y="4820561"/>
                  <a:pt x="413184" y="4826676"/>
                </a:cubicBezTo>
                <a:cubicBezTo>
                  <a:pt x="387673" y="4816699"/>
                  <a:pt x="379855" y="4828170"/>
                  <a:pt x="341772" y="4829671"/>
                </a:cubicBezTo>
                <a:cubicBezTo>
                  <a:pt x="327795" y="4821005"/>
                  <a:pt x="314729" y="4822794"/>
                  <a:pt x="301266" y="4827842"/>
                </a:cubicBezTo>
                <a:cubicBezTo>
                  <a:pt x="265781" y="4821714"/>
                  <a:pt x="231017" y="4827635"/>
                  <a:pt x="189886" y="4826710"/>
                </a:cubicBezTo>
                <a:cubicBezTo>
                  <a:pt x="147910" y="4813727"/>
                  <a:pt x="121702" y="4829584"/>
                  <a:pt x="77762" y="4828518"/>
                </a:cubicBezTo>
                <a:cubicBezTo>
                  <a:pt x="38733" y="4806108"/>
                  <a:pt x="44308" y="4851138"/>
                  <a:pt x="8164" y="4846203"/>
                </a:cubicBezTo>
                <a:lnTo>
                  <a:pt x="0" y="4843648"/>
                </a:lnTo>
                <a:lnTo>
                  <a:pt x="0" y="4080681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7954356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061BA2E-A388-41C5-B73A-B0FEB6B102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picture containing text, crossword puzzle&#10;&#10;Description automatically generated">
            <a:extLst>
              <a:ext uri="{FF2B5EF4-FFF2-40B4-BE49-F238E27FC236}">
                <a16:creationId xmlns:a16="http://schemas.microsoft.com/office/drawing/2014/main" id="{6BA2B577-3B86-F664-7224-781C32F2BA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2" r="6829"/>
          <a:stretch/>
        </p:blipFill>
        <p:spPr>
          <a:xfrm>
            <a:off x="3047" y="0"/>
            <a:ext cx="6096001" cy="6857990"/>
          </a:xfrm>
          <a:prstGeom prst="rect">
            <a:avLst/>
          </a:prstGeom>
        </p:spPr>
      </p:pic>
      <p:pic>
        <p:nvPicPr>
          <p:cNvPr id="7" name="Picture 6" descr="A person with a beard&#10;&#10;Description automatically generated with medium confidence">
            <a:extLst>
              <a:ext uri="{FF2B5EF4-FFF2-40B4-BE49-F238E27FC236}">
                <a16:creationId xmlns:a16="http://schemas.microsoft.com/office/drawing/2014/main" id="{CD420A57-7F9A-ACA7-D8B3-85C20244ACA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3506"/>
          <a:stretch/>
        </p:blipFill>
        <p:spPr>
          <a:xfrm>
            <a:off x="6097523" y="10"/>
            <a:ext cx="6094477" cy="6857990"/>
          </a:xfrm>
          <a:prstGeom prst="rect">
            <a:avLst/>
          </a:prstGeom>
        </p:spPr>
      </p:pic>
      <p:sp>
        <p:nvSpPr>
          <p:cNvPr id="34" name="Rectangle 13">
            <a:extLst>
              <a:ext uri="{FF2B5EF4-FFF2-40B4-BE49-F238E27FC236}">
                <a16:creationId xmlns:a16="http://schemas.microsoft.com/office/drawing/2014/main" id="{76E192A2-3ED3-4081-8A86-A22B511417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4152902" y="-1181101"/>
            <a:ext cx="3886200" cy="12192001"/>
          </a:xfrm>
          <a:prstGeom prst="rect">
            <a:avLst/>
          </a:prstGeom>
          <a:gradFill>
            <a:gsLst>
              <a:gs pos="41000">
                <a:schemeClr val="tx1">
                  <a:alpha val="46000"/>
                </a:schemeClr>
              </a:gs>
              <a:gs pos="21000">
                <a:schemeClr val="tx1">
                  <a:alpha val="3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9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79F40191-0F44-4FD1-82CC-ACB507C14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5575039"/>
            <a:ext cx="9784080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Avenir Next LT Pro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6A4409-BCC2-72D8-0FFE-93890542F7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94" y="5543146"/>
            <a:ext cx="9784079" cy="68580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fr-FR" sz="4000" kern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" panose="020B0502040204020203" pitchFamily="34" charset="0"/>
              </a:rPr>
              <a:t>La popularisation des automates cellulaires</a:t>
            </a:r>
          </a:p>
        </p:txBody>
      </p:sp>
    </p:spTree>
    <p:extLst>
      <p:ext uri="{BB962C8B-B14F-4D97-AF65-F5344CB8AC3E}">
        <p14:creationId xmlns:p14="http://schemas.microsoft.com/office/powerpoint/2010/main" val="28516570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0D7B6173-1D58-48E2-83CF-37350F315F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F36CA75-CFBF-4844-B719-8FE9EBADA9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D4A84B9-E564-4DD0-97F8-DBF1C460C2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A599609-F5C2-4A0B-A992-913F814A63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4" y="0"/>
            <a:ext cx="12181172" cy="685800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102382E0-0A09-46AE-B955-B911CAFE7F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DE75D4A-0965-4973-BE75-DECCAC9A96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picture containing text, night sky&#10;&#10;Description automatically generated">
            <a:extLst>
              <a:ext uri="{FF2B5EF4-FFF2-40B4-BE49-F238E27FC236}">
                <a16:creationId xmlns:a16="http://schemas.microsoft.com/office/drawing/2014/main" id="{2FAA00A0-E4B6-19C7-76F1-85338684E69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66" r="20223"/>
          <a:stretch/>
        </p:blipFill>
        <p:spPr>
          <a:xfrm>
            <a:off x="20" y="10"/>
            <a:ext cx="6095980" cy="68579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21DE147-0BE9-98D2-6371-8223CBC92FF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98" r="21991"/>
          <a:stretch/>
        </p:blipFill>
        <p:spPr>
          <a:xfrm>
            <a:off x="6096000" y="10"/>
            <a:ext cx="609600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22C4D61-9A63-9853-A24F-583483D4C2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0668" y="3042441"/>
            <a:ext cx="6985349" cy="773116"/>
          </a:xfrm>
        </p:spPr>
        <p:txBody>
          <a:bodyPr anchor="b">
            <a:normAutofit/>
          </a:bodyPr>
          <a:lstStyle/>
          <a:p>
            <a:pPr algn="ctr"/>
            <a:r>
              <a:rPr lang="en-US" sz="4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 automate </a:t>
            </a:r>
            <a:r>
              <a:rPr lang="en-US" sz="480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ville-ullaire</a:t>
            </a:r>
            <a:r>
              <a:rPr lang="en-US" sz="4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..?</a:t>
            </a:r>
            <a:endParaRPr lang="fr-FR" sz="48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680871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1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6357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A6F28F-9339-7B9D-E679-285A102B3D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L’évolution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687DD0C-29ED-5986-7277-7494A92EC7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1" t="14199" r="57177" b="5884"/>
          <a:stretch/>
        </p:blipFill>
        <p:spPr>
          <a:xfrm>
            <a:off x="4489845" y="1094786"/>
            <a:ext cx="2013557" cy="212120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593F335-0716-501E-F07A-844B050D6CF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5" t="10633" r="57278" b="10043"/>
          <a:stretch/>
        </p:blipFill>
        <p:spPr>
          <a:xfrm>
            <a:off x="6785438" y="1094786"/>
            <a:ext cx="2013557" cy="211716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98F986D-3B66-6C21-912B-884CCDA7C62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5" t="10802" r="57278" b="9874"/>
          <a:stretch/>
        </p:blipFill>
        <p:spPr>
          <a:xfrm>
            <a:off x="9081031" y="1094785"/>
            <a:ext cx="2013557" cy="2117163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EFBD2C94-F56F-BA98-67AD-9D620B56C1D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91" t="10464" r="57088" b="9705"/>
          <a:stretch/>
        </p:blipFill>
        <p:spPr>
          <a:xfrm>
            <a:off x="4489845" y="3510026"/>
            <a:ext cx="2013557" cy="2116472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188AC9A0-FCE2-44E1-F5E6-220817D3C48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85" t="10802" r="57278" b="9874"/>
          <a:stretch/>
        </p:blipFill>
        <p:spPr>
          <a:xfrm>
            <a:off x="6785438" y="3510025"/>
            <a:ext cx="2013557" cy="2117163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38A5769A-4BFA-FD21-BE10-2B7C246464E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85" t="10970" r="57184" b="9875"/>
          <a:stretch/>
        </p:blipFill>
        <p:spPr>
          <a:xfrm>
            <a:off x="9081031" y="3510025"/>
            <a:ext cx="2013557" cy="2107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226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1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Rectangle 2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6357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A6F28F-9339-7B9D-E679-285A102B3D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L’évolution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687DD0C-29ED-5986-7277-7494A92EC7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1" t="14199" r="57177" b="5884"/>
          <a:stretch/>
        </p:blipFill>
        <p:spPr>
          <a:xfrm>
            <a:off x="4489845" y="1094786"/>
            <a:ext cx="2013557" cy="212120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593F335-0716-501E-F07A-844B050D6CF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5" t="10633" r="57278" b="10043"/>
          <a:stretch/>
        </p:blipFill>
        <p:spPr>
          <a:xfrm>
            <a:off x="6785438" y="1094786"/>
            <a:ext cx="2013557" cy="211716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98F986D-3B66-6C21-912B-884CCDA7C62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5" t="10802" r="57278" b="9874"/>
          <a:stretch/>
        </p:blipFill>
        <p:spPr>
          <a:xfrm>
            <a:off x="9081031" y="1094785"/>
            <a:ext cx="2013557" cy="2117163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EFBD2C94-F56F-BA98-67AD-9D620B56C1D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91" t="10464" r="57088" b="9705"/>
          <a:stretch/>
        </p:blipFill>
        <p:spPr>
          <a:xfrm>
            <a:off x="4489845" y="3510026"/>
            <a:ext cx="2013557" cy="2116472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188AC9A0-FCE2-44E1-F5E6-220817D3C48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85" t="10802" r="57278" b="9874"/>
          <a:stretch/>
        </p:blipFill>
        <p:spPr>
          <a:xfrm>
            <a:off x="6785438" y="3510025"/>
            <a:ext cx="2013557" cy="2117163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38A5769A-4BFA-FD21-BE10-2B7C246464E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85" t="10970" r="57184" b="9875"/>
          <a:stretch/>
        </p:blipFill>
        <p:spPr>
          <a:xfrm>
            <a:off x="9081031" y="3510025"/>
            <a:ext cx="2013557" cy="2107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2633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1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Rectangle 2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6357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A6F28F-9339-7B9D-E679-285A102B3D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L’évolution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687DD0C-29ED-5986-7277-7494A92EC7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1" t="14199" r="57177" b="5884"/>
          <a:stretch/>
        </p:blipFill>
        <p:spPr>
          <a:xfrm>
            <a:off x="4489845" y="1094786"/>
            <a:ext cx="2013557" cy="212120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593F335-0716-501E-F07A-844B050D6CF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5" t="10633" r="57278" b="10043"/>
          <a:stretch/>
        </p:blipFill>
        <p:spPr>
          <a:xfrm>
            <a:off x="6785438" y="1094786"/>
            <a:ext cx="2013557" cy="211716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98F986D-3B66-6C21-912B-884CCDA7C62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5" t="10802" r="57278" b="9874"/>
          <a:stretch/>
        </p:blipFill>
        <p:spPr>
          <a:xfrm>
            <a:off x="9081031" y="1094785"/>
            <a:ext cx="2013557" cy="2117163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EFBD2C94-F56F-BA98-67AD-9D620B56C1D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91" t="10464" r="57088" b="9705"/>
          <a:stretch/>
        </p:blipFill>
        <p:spPr>
          <a:xfrm>
            <a:off x="4489845" y="3510026"/>
            <a:ext cx="2013557" cy="2116472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188AC9A0-FCE2-44E1-F5E6-220817D3C48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85" t="10802" r="57278" b="9874"/>
          <a:stretch/>
        </p:blipFill>
        <p:spPr>
          <a:xfrm>
            <a:off x="6785438" y="3510025"/>
            <a:ext cx="2013557" cy="2117163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38A5769A-4BFA-FD21-BE10-2B7C246464E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85" t="10970" r="57184" b="9875"/>
          <a:stretch/>
        </p:blipFill>
        <p:spPr>
          <a:xfrm>
            <a:off x="9081031" y="3510025"/>
            <a:ext cx="2013557" cy="2107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5078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832DFE-8297-51AE-EF91-24054AF6C8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Résultats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0022BF-83F5-111A-1AA2-5EB651F949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TODO: add screenshots</a:t>
            </a:r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855056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1">
            <a:extLst>
              <a:ext uri="{FF2B5EF4-FFF2-40B4-BE49-F238E27FC236}">
                <a16:creationId xmlns:a16="http://schemas.microsoft.com/office/drawing/2014/main" id="{B9E248E0-55F8-4E45-A07F-B49E0EEA97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c 13">
            <a:extLst>
              <a:ext uri="{FF2B5EF4-FFF2-40B4-BE49-F238E27FC236}">
                <a16:creationId xmlns:a16="http://schemas.microsoft.com/office/drawing/2014/main" id="{311F016A-A753-449B-9EA6-322199B71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592014">
            <a:off x="3109564" y="704848"/>
            <a:ext cx="2987899" cy="2987899"/>
          </a:xfrm>
          <a:prstGeom prst="arc">
            <a:avLst>
              <a:gd name="adj1" fmla="val 16200000"/>
              <a:gd name="adj2" fmla="val 2287352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8FB5D8-F122-4BFE-C176-4F22DDEA851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90" r="-1" b="-1"/>
          <a:stretch/>
        </p:blipFill>
        <p:spPr>
          <a:xfrm>
            <a:off x="4252394" y="2577601"/>
            <a:ext cx="7462838" cy="4280399"/>
          </a:xfrm>
          <a:custGeom>
            <a:avLst/>
            <a:gdLst/>
            <a:ahLst/>
            <a:cxnLst/>
            <a:rect l="l" t="t" r="r" b="b"/>
            <a:pathLst>
              <a:path w="7462838" h="4280399">
                <a:moveTo>
                  <a:pt x="3731419" y="0"/>
                </a:moveTo>
                <a:cubicBezTo>
                  <a:pt x="5792225" y="0"/>
                  <a:pt x="7462838" y="1670613"/>
                  <a:pt x="7462838" y="3731419"/>
                </a:cubicBezTo>
                <a:cubicBezTo>
                  <a:pt x="7462838" y="3828019"/>
                  <a:pt x="7459167" y="3923762"/>
                  <a:pt x="7451957" y="4018516"/>
                </a:cubicBezTo>
                <a:lnTo>
                  <a:pt x="7422046" y="4280399"/>
                </a:lnTo>
                <a:lnTo>
                  <a:pt x="40793" y="4280399"/>
                </a:lnTo>
                <a:lnTo>
                  <a:pt x="10881" y="4018516"/>
                </a:lnTo>
                <a:cubicBezTo>
                  <a:pt x="3671" y="3923762"/>
                  <a:pt x="0" y="3828019"/>
                  <a:pt x="0" y="3731419"/>
                </a:cubicBezTo>
                <a:cubicBezTo>
                  <a:pt x="0" y="1670613"/>
                  <a:pt x="1670614" y="0"/>
                  <a:pt x="3731419" y="0"/>
                </a:cubicBez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F7BD168-27D1-9A96-5A48-12204481EC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0742" y="754840"/>
            <a:ext cx="4001034" cy="275774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kern="1200" dirty="0" err="1">
                <a:solidFill>
                  <a:schemeClr val="bg1"/>
                </a:solidFill>
                <a:latin typeface="Aharoni" panose="02010803020104030203" pitchFamily="2" charset="-79"/>
                <a:ea typeface="DejaVu Sans" panose="020B0603030804020204" pitchFamily="34" charset="0"/>
                <a:cs typeface="Aharoni" panose="02010803020104030203" pitchFamily="2" charset="-79"/>
              </a:rPr>
              <a:t>Limites</a:t>
            </a:r>
            <a:r>
              <a:rPr lang="en-US" sz="6000" kern="1200" dirty="0">
                <a:solidFill>
                  <a:schemeClr val="bg1"/>
                </a:solidFill>
                <a:latin typeface="Aharoni" panose="02010803020104030203" pitchFamily="2" charset="-79"/>
                <a:ea typeface="DejaVu Sans" panose="020B0603030804020204" pitchFamily="34" charset="0"/>
                <a:cs typeface="Aharoni" panose="02010803020104030203" pitchFamily="2" charset="-79"/>
              </a:rPr>
              <a:t> et </a:t>
            </a:r>
            <a:r>
              <a:rPr lang="en-US" sz="6000" kern="1200" dirty="0" err="1">
                <a:solidFill>
                  <a:schemeClr val="bg1"/>
                </a:solidFill>
                <a:latin typeface="Aharoni" panose="02010803020104030203" pitchFamily="2" charset="-79"/>
                <a:ea typeface="DejaVu Sans" panose="020B0603030804020204" pitchFamily="34" charset="0"/>
                <a:cs typeface="Aharoni" panose="02010803020104030203" pitchFamily="2" charset="-79"/>
              </a:rPr>
              <a:t>potentiel</a:t>
            </a:r>
            <a:endParaRPr lang="en-US" sz="6000" kern="1200" dirty="0">
              <a:solidFill>
                <a:schemeClr val="bg1"/>
              </a:solidFill>
              <a:latin typeface="Aharoni" panose="02010803020104030203" pitchFamily="2" charset="-79"/>
              <a:ea typeface="DejaVu Sans" panose="020B0603030804020204" pitchFamily="34" charset="0"/>
              <a:cs typeface="Aharoni" panose="02010803020104030203" pitchFamily="2" charset="-79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254BB7C-DF3E-0C67-25F8-189D2227025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93" r="15320" b="1"/>
          <a:stretch/>
        </p:blipFill>
        <p:spPr>
          <a:xfrm>
            <a:off x="8610600" y="10"/>
            <a:ext cx="3581400" cy="3769196"/>
          </a:xfrm>
          <a:custGeom>
            <a:avLst/>
            <a:gdLst/>
            <a:ahLst/>
            <a:cxnLst/>
            <a:rect l="l" t="t" r="r" b="b"/>
            <a:pathLst>
              <a:path w="3581400" h="3769206">
                <a:moveTo>
                  <a:pt x="366014" y="0"/>
                </a:moveTo>
                <a:lnTo>
                  <a:pt x="3581400" y="0"/>
                </a:lnTo>
                <a:lnTo>
                  <a:pt x="3581400" y="3507525"/>
                </a:lnTo>
                <a:lnTo>
                  <a:pt x="3442408" y="3574481"/>
                </a:lnTo>
                <a:cubicBezTo>
                  <a:pt x="3145957" y="3699869"/>
                  <a:pt x="2820025" y="3769206"/>
                  <a:pt x="2477898" y="3769206"/>
                </a:cubicBezTo>
                <a:cubicBezTo>
                  <a:pt x="1109392" y="3769206"/>
                  <a:pt x="0" y="2659814"/>
                  <a:pt x="0" y="1291308"/>
                </a:cubicBezTo>
                <a:cubicBezTo>
                  <a:pt x="0" y="863650"/>
                  <a:pt x="108339" y="461296"/>
                  <a:pt x="299069" y="11019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901524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741</TotalTime>
  <Words>2488</Words>
  <Application>Microsoft Office PowerPoint</Application>
  <PresentationFormat>Widescreen</PresentationFormat>
  <Paragraphs>238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31" baseType="lpstr">
      <vt:lpstr>Meiryo</vt:lpstr>
      <vt:lpstr>Aharoni</vt:lpstr>
      <vt:lpstr>Amasis MT Pro</vt:lpstr>
      <vt:lpstr>Arial</vt:lpstr>
      <vt:lpstr>Avenir Next LT Pro</vt:lpstr>
      <vt:lpstr>Bahnschrift</vt:lpstr>
      <vt:lpstr>Bahnschrift Light</vt:lpstr>
      <vt:lpstr>Bahnschrift SemiBold</vt:lpstr>
      <vt:lpstr>Bodoni MT</vt:lpstr>
      <vt:lpstr>Book Antiqua</vt:lpstr>
      <vt:lpstr>Calibri</vt:lpstr>
      <vt:lpstr>Calibri Light</vt:lpstr>
      <vt:lpstr>Cambria Math</vt:lpstr>
      <vt:lpstr>Consolas</vt:lpstr>
      <vt:lpstr>Office Theme</vt:lpstr>
      <vt:lpstr>Le Jeu de la Ville</vt:lpstr>
      <vt:lpstr>Les automates cellulaires: D’accord, mais pourquoi ?</vt:lpstr>
      <vt:lpstr>La popularisation des automates cellulaires</vt:lpstr>
      <vt:lpstr>Un automate ville-ullaire ..?</vt:lpstr>
      <vt:lpstr>L’évolution</vt:lpstr>
      <vt:lpstr>L’évolution</vt:lpstr>
      <vt:lpstr>L’évolution</vt:lpstr>
      <vt:lpstr>Résultats</vt:lpstr>
      <vt:lpstr>Limites et potentiel</vt:lpstr>
      <vt:lpstr>Un modèle viable ?</vt:lpstr>
      <vt:lpstr>Thanks u 4 wachting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 Jeu de la Ville: Étude de modèles de villes générées via un automate cellulaire</dc:title>
  <dc:creator>Lenovo</dc:creator>
  <cp:lastModifiedBy>Lenovo</cp:lastModifiedBy>
  <cp:revision>43</cp:revision>
  <dcterms:created xsi:type="dcterms:W3CDTF">2023-05-30T08:42:58Z</dcterms:created>
  <dcterms:modified xsi:type="dcterms:W3CDTF">2023-06-01T15:06:14Z</dcterms:modified>
</cp:coreProperties>
</file>